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4" r:id="rId1"/>
  </p:sldMasterIdLst>
  <p:notesMasterIdLst>
    <p:notesMasterId r:id="rId7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Lst>
  <p:sldSz cx="9144000" cy="5143500" type="screen16x9"/>
  <p:notesSz cx="6858000" cy="9144000"/>
  <p:embeddedFontLst>
    <p:embeddedFont>
      <p:font typeface="Calibri" panose="020F0502020204030204" pitchFamily="34" charset="0"/>
      <p:regular r:id="rId72"/>
      <p:bold r:id="rId73"/>
      <p:italic r:id="rId74"/>
      <p:boldItalic r:id="rId75"/>
    </p:embeddedFont>
    <p:embeddedFont>
      <p:font typeface="Georgia" panose="02040502050405020303" pitchFamily="18" charset="0"/>
      <p:regular r:id="rId76"/>
      <p:bold r:id="rId77"/>
      <p:italic r:id="rId78"/>
      <p:boldItalic r:id="rId79"/>
    </p:embeddedFont>
    <p:embeddedFont>
      <p:font typeface="Pacifico" panose="020B0604020202020204" charset="0"/>
      <p:regular r:id="rId80"/>
    </p:embeddedFont>
    <p:embeddedFont>
      <p:font typeface="Proxima Nova" panose="020B0604020202020204" charset="0"/>
      <p:regular r:id="rId81"/>
      <p:bold r:id="rId82"/>
      <p:italic r:id="rId83"/>
      <p:boldItalic r:id="rId8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82FC7CF-0A29-4757-B974-A45A2F4E819C}">
  <a:tblStyle styleId="{D82FC7CF-0A29-4757-B974-A45A2F4E819C}"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3" d="100"/>
          <a:sy n="83" d="100"/>
        </p:scale>
        <p:origin x="800" y="5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font" Target="fonts/font5.fntdata"/><Relationship Id="rId84" Type="http://schemas.openxmlformats.org/officeDocument/2006/relationships/font" Target="fonts/font13.fntdata"/><Relationship Id="rId7" Type="http://schemas.openxmlformats.org/officeDocument/2006/relationships/slide" Target="slides/slide6.xml"/><Relationship Id="rId71"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font" Target="fonts/font3.fntdata"/><Relationship Id="rId79" Type="http://schemas.openxmlformats.org/officeDocument/2006/relationships/font" Target="fonts/font8.fntdata"/><Relationship Id="rId87"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font" Target="fonts/font11.fntdata"/><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font" Target="fonts/font6.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1.fntdata"/><Relationship Id="rId80" Type="http://schemas.openxmlformats.org/officeDocument/2006/relationships/font" Target="fonts/font9.fntdata"/><Relationship Id="rId85"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font" Target="fonts/font4.fntdata"/><Relationship Id="rId83" Type="http://schemas.openxmlformats.org/officeDocument/2006/relationships/font" Target="fonts/font12.fntdata"/><Relationship Id="rId88"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font" Target="fonts/font2.fntdata"/><Relationship Id="rId78" Type="http://schemas.openxmlformats.org/officeDocument/2006/relationships/font" Target="fonts/font7.fntdata"/><Relationship Id="rId81" Type="http://schemas.openxmlformats.org/officeDocument/2006/relationships/font" Target="fonts/font10.fntdata"/><Relationship Id="rId86"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en.wikipedia.org/wiki/Uniform_Resource_Identifier" TargetMode="External"/><Relationship Id="rId2" Type="http://schemas.openxmlformats.org/officeDocument/2006/relationships/slide" Target="../slides/slide15.xml"/><Relationship Id="rId1" Type="http://schemas.openxmlformats.org/officeDocument/2006/relationships/notesMaster" Target="../notesMasters/notesMaster1.xml"/><Relationship Id="rId6" Type="http://schemas.openxmlformats.org/officeDocument/2006/relationships/hyperlink" Target="https://en.wikipedia.org/wiki/SPARQL" TargetMode="External"/><Relationship Id="rId5" Type="http://schemas.openxmlformats.org/officeDocument/2006/relationships/hyperlink" Target="https://en.wikipedia.org/wiki/Resource_Description_Framework" TargetMode="External"/><Relationship Id="rId4" Type="http://schemas.openxmlformats.org/officeDocument/2006/relationships/hyperlink" Target="https://en.wikipedia.org/wiki/Hypertext_Transfer_Protocol" TargetMode="Externa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9" name="Google Shape;99;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1" name="Google Shape;181;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t>Bart</a:t>
            </a:r>
            <a:endParaRPr/>
          </a:p>
        </p:txBody>
      </p:sp>
      <p:sp>
        <p:nvSpPr>
          <p:cNvPr id="192" name="Google Shape;192;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t>Bart</a:t>
            </a:r>
            <a:endParaRPr/>
          </a:p>
        </p:txBody>
      </p:sp>
      <p:sp>
        <p:nvSpPr>
          <p:cNvPr id="201" name="Google Shape;201;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6" name="Google Shape;216;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0" name="Google Shape;230;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9" name="Google Shape;249;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600"/>
              </a:spcBef>
              <a:spcAft>
                <a:spcPts val="0"/>
              </a:spcAft>
              <a:buSzPts val="1100"/>
              <a:buNone/>
            </a:pPr>
            <a:r>
              <a:rPr lang="en-US"/>
              <a:t>Sven</a:t>
            </a:r>
            <a:endParaRPr/>
          </a:p>
          <a:p>
            <a:pPr marL="901700" lvl="0" indent="-317500" algn="l" rtl="0">
              <a:lnSpc>
                <a:spcPct val="115000"/>
              </a:lnSpc>
              <a:spcBef>
                <a:spcPts val="600"/>
              </a:spcBef>
              <a:spcAft>
                <a:spcPts val="0"/>
              </a:spcAft>
              <a:buClr>
                <a:srgbClr val="202122"/>
              </a:buClr>
              <a:buSzPts val="1400"/>
              <a:buFont typeface="Proxima Nova"/>
              <a:buAutoNum type="arabicPeriod"/>
            </a:pPr>
            <a:r>
              <a:rPr lang="en-US" sz="1400">
                <a:solidFill>
                  <a:srgbClr val="0B0080"/>
                </a:solidFill>
                <a:highlight>
                  <a:srgbClr val="FFFFFF"/>
                </a:highlight>
                <a:uFill>
                  <a:noFill/>
                </a:uFill>
                <a:latin typeface="Proxima Nova"/>
                <a:ea typeface="Proxima Nova"/>
                <a:cs typeface="Proxima Nova"/>
                <a:sym typeface="Proxima Nova"/>
                <a:hlinkClick r:id="rId3">
                  <a:extLst>
                    <a:ext uri="{A12FA001-AC4F-418D-AE19-62706E023703}">
                      <ahyp:hlinkClr xmlns:ahyp="http://schemas.microsoft.com/office/drawing/2018/hyperlinkcolor" val="tx"/>
                    </a:ext>
                  </a:extLst>
                </a:hlinkClick>
              </a:rPr>
              <a:t>Uniform Resource Identifiers</a:t>
            </a:r>
            <a:r>
              <a:rPr lang="en-US" sz="1400">
                <a:solidFill>
                  <a:srgbClr val="202122"/>
                </a:solidFill>
                <a:highlight>
                  <a:srgbClr val="FFFFFF"/>
                </a:highlight>
                <a:latin typeface="Proxima Nova"/>
                <a:ea typeface="Proxima Nova"/>
                <a:cs typeface="Proxima Nova"/>
                <a:sym typeface="Proxima Nova"/>
              </a:rPr>
              <a:t> (URIs) should be used to name and identify individual things.</a:t>
            </a:r>
            <a:endParaRPr sz="1400">
              <a:solidFill>
                <a:srgbClr val="202122"/>
              </a:solidFill>
              <a:highlight>
                <a:srgbClr val="FFFFFF"/>
              </a:highlight>
              <a:latin typeface="Proxima Nova"/>
              <a:ea typeface="Proxima Nova"/>
              <a:cs typeface="Proxima Nova"/>
              <a:sym typeface="Proxima Nova"/>
            </a:endParaRPr>
          </a:p>
          <a:p>
            <a:pPr marL="901700" lvl="0" indent="-317500" algn="l" rtl="0">
              <a:lnSpc>
                <a:spcPct val="115000"/>
              </a:lnSpc>
              <a:spcBef>
                <a:spcPts val="0"/>
              </a:spcBef>
              <a:spcAft>
                <a:spcPts val="0"/>
              </a:spcAft>
              <a:buClr>
                <a:srgbClr val="202122"/>
              </a:buClr>
              <a:buSzPts val="1400"/>
              <a:buFont typeface="Proxima Nova"/>
              <a:buAutoNum type="arabicPeriod"/>
            </a:pPr>
            <a:r>
              <a:rPr lang="en-US" sz="1400">
                <a:solidFill>
                  <a:srgbClr val="0B0080"/>
                </a:solidFill>
                <a:highlight>
                  <a:srgbClr val="FFFFFF"/>
                </a:highlight>
                <a:uFill>
                  <a:noFill/>
                </a:uFill>
                <a:latin typeface="Proxima Nova"/>
                <a:ea typeface="Proxima Nova"/>
                <a:cs typeface="Proxima Nova"/>
                <a:sym typeface="Proxima Nova"/>
                <a:hlinkClick r:id="rId4">
                  <a:extLst>
                    <a:ext uri="{A12FA001-AC4F-418D-AE19-62706E023703}">
                      <ahyp:hlinkClr xmlns:ahyp="http://schemas.microsoft.com/office/drawing/2018/hyperlinkcolor" val="tx"/>
                    </a:ext>
                  </a:extLst>
                </a:hlinkClick>
              </a:rPr>
              <a:t>HTTP</a:t>
            </a:r>
            <a:r>
              <a:rPr lang="en-US" sz="1400">
                <a:solidFill>
                  <a:srgbClr val="202122"/>
                </a:solidFill>
                <a:highlight>
                  <a:srgbClr val="FFFFFF"/>
                </a:highlight>
                <a:latin typeface="Proxima Nova"/>
                <a:ea typeface="Proxima Nova"/>
                <a:cs typeface="Proxima Nova"/>
                <a:sym typeface="Proxima Nova"/>
              </a:rPr>
              <a:t> URIs should be used to allow these things to be looked up, interpreted, and subsequently "dereferenced".</a:t>
            </a:r>
            <a:endParaRPr sz="1400">
              <a:solidFill>
                <a:srgbClr val="202122"/>
              </a:solidFill>
              <a:highlight>
                <a:srgbClr val="FFFFFF"/>
              </a:highlight>
              <a:latin typeface="Proxima Nova"/>
              <a:ea typeface="Proxima Nova"/>
              <a:cs typeface="Proxima Nova"/>
              <a:sym typeface="Proxima Nova"/>
            </a:endParaRPr>
          </a:p>
          <a:p>
            <a:pPr marL="901700" lvl="0" indent="-317500" algn="l" rtl="0">
              <a:lnSpc>
                <a:spcPct val="115000"/>
              </a:lnSpc>
              <a:spcBef>
                <a:spcPts val="0"/>
              </a:spcBef>
              <a:spcAft>
                <a:spcPts val="0"/>
              </a:spcAft>
              <a:buClr>
                <a:srgbClr val="202122"/>
              </a:buClr>
              <a:buSzPts val="1400"/>
              <a:buFont typeface="Proxima Nova"/>
              <a:buAutoNum type="arabicPeriod"/>
            </a:pPr>
            <a:r>
              <a:rPr lang="en-US" sz="1400">
                <a:solidFill>
                  <a:srgbClr val="202122"/>
                </a:solidFill>
                <a:highlight>
                  <a:srgbClr val="FFFFFF"/>
                </a:highlight>
                <a:latin typeface="Proxima Nova"/>
                <a:ea typeface="Proxima Nova"/>
                <a:cs typeface="Proxima Nova"/>
                <a:sym typeface="Proxima Nova"/>
              </a:rPr>
              <a:t>Useful information about what a name identifies should be provided through open standards such as </a:t>
            </a:r>
            <a:r>
              <a:rPr lang="en-US" sz="1400">
                <a:solidFill>
                  <a:srgbClr val="0B0080"/>
                </a:solidFill>
                <a:highlight>
                  <a:srgbClr val="FFFFFF"/>
                </a:highlight>
                <a:uFill>
                  <a:noFill/>
                </a:uFill>
                <a:latin typeface="Proxima Nova"/>
                <a:ea typeface="Proxima Nova"/>
                <a:cs typeface="Proxima Nova"/>
                <a:sym typeface="Proxima Nova"/>
                <a:hlinkClick r:id="rId5">
                  <a:extLst>
                    <a:ext uri="{A12FA001-AC4F-418D-AE19-62706E023703}">
                      <ahyp:hlinkClr xmlns:ahyp="http://schemas.microsoft.com/office/drawing/2018/hyperlinkcolor" val="tx"/>
                    </a:ext>
                  </a:extLst>
                </a:hlinkClick>
              </a:rPr>
              <a:t>RDF</a:t>
            </a:r>
            <a:r>
              <a:rPr lang="en-US" sz="1400">
                <a:solidFill>
                  <a:srgbClr val="202122"/>
                </a:solidFill>
                <a:highlight>
                  <a:srgbClr val="FFFFFF"/>
                </a:highlight>
                <a:latin typeface="Proxima Nova"/>
                <a:ea typeface="Proxima Nova"/>
                <a:cs typeface="Proxima Nova"/>
                <a:sym typeface="Proxima Nova"/>
              </a:rPr>
              <a:t>, </a:t>
            </a:r>
            <a:r>
              <a:rPr lang="en-US" sz="1400">
                <a:solidFill>
                  <a:srgbClr val="0B0080"/>
                </a:solidFill>
                <a:highlight>
                  <a:srgbClr val="FFFFFF"/>
                </a:highlight>
                <a:uFill>
                  <a:noFill/>
                </a:uFill>
                <a:latin typeface="Proxima Nova"/>
                <a:ea typeface="Proxima Nova"/>
                <a:cs typeface="Proxima Nova"/>
                <a:sym typeface="Proxima Nova"/>
                <a:hlinkClick r:id="rId6">
                  <a:extLst>
                    <a:ext uri="{A12FA001-AC4F-418D-AE19-62706E023703}">
                      <ahyp:hlinkClr xmlns:ahyp="http://schemas.microsoft.com/office/drawing/2018/hyperlinkcolor" val="tx"/>
                    </a:ext>
                  </a:extLst>
                </a:hlinkClick>
              </a:rPr>
              <a:t>SPARQL</a:t>
            </a:r>
            <a:r>
              <a:rPr lang="en-US" sz="1400">
                <a:solidFill>
                  <a:srgbClr val="202122"/>
                </a:solidFill>
                <a:highlight>
                  <a:srgbClr val="FFFFFF"/>
                </a:highlight>
                <a:latin typeface="Proxima Nova"/>
                <a:ea typeface="Proxima Nova"/>
                <a:cs typeface="Proxima Nova"/>
                <a:sym typeface="Proxima Nova"/>
              </a:rPr>
              <a:t>, etc.</a:t>
            </a:r>
            <a:endParaRPr sz="1400">
              <a:solidFill>
                <a:srgbClr val="202122"/>
              </a:solidFill>
              <a:highlight>
                <a:srgbClr val="FFFFFF"/>
              </a:highlight>
              <a:latin typeface="Proxima Nova"/>
              <a:ea typeface="Proxima Nova"/>
              <a:cs typeface="Proxima Nova"/>
              <a:sym typeface="Proxima Nova"/>
            </a:endParaRPr>
          </a:p>
          <a:p>
            <a:pPr marL="901700" lvl="0" indent="-317500" algn="l" rtl="0">
              <a:lnSpc>
                <a:spcPct val="115000"/>
              </a:lnSpc>
              <a:spcBef>
                <a:spcPts val="0"/>
              </a:spcBef>
              <a:spcAft>
                <a:spcPts val="0"/>
              </a:spcAft>
              <a:buClr>
                <a:srgbClr val="202122"/>
              </a:buClr>
              <a:buSzPts val="1400"/>
              <a:buFont typeface="Proxima Nova"/>
              <a:buAutoNum type="arabicPeriod"/>
            </a:pPr>
            <a:r>
              <a:rPr lang="en-US" sz="1400">
                <a:solidFill>
                  <a:srgbClr val="202122"/>
                </a:solidFill>
                <a:highlight>
                  <a:srgbClr val="FFFFFF"/>
                </a:highlight>
                <a:latin typeface="Proxima Nova"/>
                <a:ea typeface="Proxima Nova"/>
                <a:cs typeface="Proxima Nova"/>
                <a:sym typeface="Proxima Nova"/>
              </a:rPr>
              <a:t>When publishing data on the Web, other things should be referred to using their HTTP URI-based names.</a:t>
            </a:r>
            <a:endParaRPr sz="1400">
              <a:solidFill>
                <a:srgbClr val="202122"/>
              </a:solidFill>
              <a:highlight>
                <a:srgbClr val="FFFFFF"/>
              </a:highlight>
              <a:latin typeface="Proxima Nova"/>
              <a:ea typeface="Proxima Nova"/>
              <a:cs typeface="Proxima Nova"/>
              <a:sym typeface="Proxima Nova"/>
            </a:endParaRPr>
          </a:p>
          <a:p>
            <a:pPr marL="457200" lvl="0" indent="0" algn="l" rtl="0">
              <a:lnSpc>
                <a:spcPct val="100000"/>
              </a:lnSpc>
              <a:spcBef>
                <a:spcPts val="100"/>
              </a:spcBef>
              <a:spcAft>
                <a:spcPts val="0"/>
              </a:spcAft>
              <a:buSzPts val="1100"/>
              <a:buNone/>
            </a:pPr>
            <a:endParaRPr sz="1000">
              <a:latin typeface="Proxima Nova"/>
              <a:ea typeface="Proxima Nova"/>
              <a:cs typeface="Proxima Nova"/>
              <a:sym typeface="Proxima Nova"/>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4" name="Google Shape;264;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t>Sven</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3" name="Google Shape;283;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t>Sven</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4" name="Google Shape;304;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t>Sven</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1" name="Google Shape;321;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t>Sven</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9" name="Google Shape;10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2" name="Google Shape;342;p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t>Florian</a:t>
            </a:r>
            <a:endParaRPr/>
          </a:p>
          <a:p>
            <a:pPr marL="0" lvl="0" indent="0" algn="l" rtl="0">
              <a:lnSpc>
                <a:spcPct val="100000"/>
              </a:lnSpc>
              <a:spcBef>
                <a:spcPts val="0"/>
              </a:spcBef>
              <a:spcAft>
                <a:spcPts val="0"/>
              </a:spcAft>
              <a:buSzPts val="1100"/>
              <a:buNone/>
            </a:pPr>
            <a:r>
              <a:rPr lang="en-US"/>
              <a:t>The context and the perspective we take to look at things influence the way we name, describe and use it.</a:t>
            </a:r>
            <a:endParaRPr/>
          </a:p>
          <a:p>
            <a:pPr marL="0" lvl="0" indent="0" algn="l" rtl="0">
              <a:lnSpc>
                <a:spcPct val="100000"/>
              </a:lnSpc>
              <a:spcBef>
                <a:spcPts val="0"/>
              </a:spcBef>
              <a:spcAft>
                <a:spcPts val="0"/>
              </a:spcAft>
              <a:buSzPts val="1100"/>
              <a:buNone/>
            </a:pPr>
            <a:r>
              <a:rPr lang="en-US"/>
              <a:t>Data models have always certain purposes putting their creators in a certain context. It is normal, we simply need to be aware of it.</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0" name="Google Shape;350;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t>Florian</a:t>
            </a:r>
            <a:endParaRPr/>
          </a:p>
          <a:p>
            <a:pPr marL="0" lvl="0" indent="0" algn="l" rtl="0">
              <a:lnSpc>
                <a:spcPct val="100000"/>
              </a:lnSpc>
              <a:spcBef>
                <a:spcPts val="0"/>
              </a:spcBef>
              <a:spcAft>
                <a:spcPts val="0"/>
              </a:spcAft>
              <a:buSzPts val="1100"/>
              <a:buNone/>
            </a:pPr>
            <a:r>
              <a:rPr lang="en-US"/>
              <a:t>The same information can be structured in different ways or formats, we describe those with the term serialisations.</a:t>
            </a:r>
            <a:endParaRPr/>
          </a:p>
          <a:p>
            <a:pPr marL="0" lvl="0" indent="0" algn="l" rtl="0">
              <a:lnSpc>
                <a:spcPct val="100000"/>
              </a:lnSpc>
              <a:spcBef>
                <a:spcPts val="0"/>
              </a:spcBef>
              <a:spcAft>
                <a:spcPts val="0"/>
              </a:spcAft>
              <a:buSzPts val="1100"/>
              <a:buNone/>
            </a:pPr>
            <a:r>
              <a:rPr lang="en-US"/>
              <a:t>but can also very often mean different things. As humans, we tend to use a lot textual descriptions as unstructured data. A common human-readable structured data format is tables like here.</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US"/>
              <a:t>In the example, we want to describe a bike counter: its name, location, what it represents exactly (or in other words its type) and the number of bikes it has counted.</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US"/>
              <a:t>When comparing the two data extracts here, you can quickly see that the location becomes the city and the number is replaced by an indication of time “today”. The result is: the data captured in the two cases may not represent exactly the same reality.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2" name="Google Shape;362;p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t>Florian</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US"/>
              <a:t>As humans, we can quickly make assumptions and comparisons. But what if we want to exchange data between machines?</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2" name="Google Shape;372;p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t>Florian</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US"/>
              <a:t>We know, but machines don’t. </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US"/>
              <a:t>Machines need clear instructions to process information. Therefore, the concept of triples was introduced. </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US"/>
              <a:t>A triple describes the fact that something has a relation to something else or subject-predicate-object. Each data subject, for example Fietsteller Zuid or F7, is related to specific data objects, such as “BicycleCounter” through a predicate describing what the machine could expect from the object. Nonetheless, we still have our issue of data meaning different things. If various organisations create and maintain the data, we can expect the data to have slightly different meanings.</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Clr>
                <a:schemeClr val="dk1"/>
              </a:buClr>
              <a:buSzPts val="1100"/>
              <a:buFont typeface="Arial"/>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2" name="Google Shape;382;p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US">
                <a:solidFill>
                  <a:schemeClr val="dk1"/>
                </a:solidFill>
              </a:rPr>
              <a:t>Florian</a:t>
            </a:r>
            <a:endParaRPr>
              <a:solidFill>
                <a:schemeClr val="dk1"/>
              </a:solidFill>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US"/>
              <a:t>Linked Data solves this issue by identifying each part of the triple uniquely. That is the concept of URI. In our example, the type “BicycleCounter” could be attributed a unique identifier by Wikipedia. </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US"/>
              <a:t>The other good aspect with URI is that they can easily be made resolvable, i.e. pointing to an HTML page.</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US"/>
              <a:t>When creating and attributing URIs, we need to make sure that both humans and machines can read and process the information.</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5" name="Google Shape;395;p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solidFill>
                  <a:schemeClr val="dk1"/>
                </a:solidFill>
              </a:rPr>
              <a:t>Florian</a:t>
            </a:r>
            <a:endParaRPr>
              <a:solidFill>
                <a:schemeClr val="dk1"/>
              </a:solidFill>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12" name="Google Shape;412;p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solidFill>
                <a:schemeClr val="dk1"/>
              </a:solidFill>
            </a:endParaRPr>
          </a:p>
          <a:p>
            <a:pPr marL="0" lvl="0" indent="0" algn="l" rtl="0">
              <a:lnSpc>
                <a:spcPct val="100000"/>
              </a:lnSpc>
              <a:spcBef>
                <a:spcPts val="0"/>
              </a:spcBef>
              <a:spcAft>
                <a:spcPts val="0"/>
              </a:spcAft>
              <a:buSzPts val="1100"/>
              <a:buNone/>
            </a:pPr>
            <a:r>
              <a:rPr lang="en-US"/>
              <a:t>Florian</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1" name="Google Shape;421;p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US">
                <a:solidFill>
                  <a:schemeClr val="dk1"/>
                </a:solidFill>
              </a:rPr>
              <a:t>Florian</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p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30" name="Google Shape;430;p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US">
                <a:solidFill>
                  <a:schemeClr val="dk1"/>
                </a:solidFill>
              </a:rPr>
              <a:t>Florian</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p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39" name="Google Shape;439;p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US">
                <a:solidFill>
                  <a:schemeClr val="dk1"/>
                </a:solidFill>
              </a:rPr>
              <a:t>Florian</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5" name="Google Shape;115;p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48" name="Google Shape;448;p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US">
                <a:solidFill>
                  <a:schemeClr val="dk1"/>
                </a:solidFill>
              </a:rPr>
              <a:t>Florian</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5"/>
        <p:cNvGrpSpPr/>
        <p:nvPr/>
      </p:nvGrpSpPr>
      <p:grpSpPr>
        <a:xfrm>
          <a:off x="0" y="0"/>
          <a:ext cx="0" cy="0"/>
          <a:chOff x="0" y="0"/>
          <a:chExt cx="0" cy="0"/>
        </a:xfrm>
      </p:grpSpPr>
      <p:sp>
        <p:nvSpPr>
          <p:cNvPr id="456" name="Google Shape;456;p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57" name="Google Shape;457;p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
        <p:cNvGrpSpPr/>
        <p:nvPr/>
      </p:nvGrpSpPr>
      <p:grpSpPr>
        <a:xfrm>
          <a:off x="0" y="0"/>
          <a:ext cx="0" cy="0"/>
          <a:chOff x="0" y="0"/>
          <a:chExt cx="0" cy="0"/>
        </a:xfrm>
      </p:grpSpPr>
      <p:sp>
        <p:nvSpPr>
          <p:cNvPr id="464" name="Google Shape;464;p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65" name="Google Shape;465;p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0"/>
        <p:cNvGrpSpPr/>
        <p:nvPr/>
      </p:nvGrpSpPr>
      <p:grpSpPr>
        <a:xfrm>
          <a:off x="0" y="0"/>
          <a:ext cx="0" cy="0"/>
          <a:chOff x="0" y="0"/>
          <a:chExt cx="0" cy="0"/>
        </a:xfrm>
      </p:grpSpPr>
      <p:sp>
        <p:nvSpPr>
          <p:cNvPr id="471" name="Google Shape;471;p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72" name="Google Shape;472;p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p3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200"/>
              <a:buNone/>
            </a:pPr>
            <a:endParaRPr/>
          </a:p>
        </p:txBody>
      </p:sp>
      <p:sp>
        <p:nvSpPr>
          <p:cNvPr id="477" name="Google Shape;477;p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3"/>
        <p:cNvGrpSpPr/>
        <p:nvPr/>
      </p:nvGrpSpPr>
      <p:grpSpPr>
        <a:xfrm>
          <a:off x="0" y="0"/>
          <a:ext cx="0" cy="0"/>
          <a:chOff x="0" y="0"/>
          <a:chExt cx="0" cy="0"/>
        </a:xfrm>
      </p:grpSpPr>
      <p:sp>
        <p:nvSpPr>
          <p:cNvPr id="484" name="Google Shape;484;p3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200"/>
              <a:buNone/>
            </a:pPr>
            <a:endParaRPr/>
          </a:p>
        </p:txBody>
      </p:sp>
      <p:sp>
        <p:nvSpPr>
          <p:cNvPr id="485" name="Google Shape;485;p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Google Shape;501;p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02" name="Google Shape;502;p3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r>
              <a:rPr lang="en-US"/>
              <a:t>Move nog toevoegen</a:t>
            </a:r>
            <a:endParaRPr/>
          </a:p>
        </p:txBody>
      </p:sp>
      <p:sp>
        <p:nvSpPr>
          <p:cNvPr id="503" name="Google Shape;503;p3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36</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0"/>
        <p:cNvGrpSpPr/>
        <p:nvPr/>
      </p:nvGrpSpPr>
      <p:grpSpPr>
        <a:xfrm>
          <a:off x="0" y="0"/>
          <a:ext cx="0" cy="0"/>
          <a:chOff x="0" y="0"/>
          <a:chExt cx="0" cy="0"/>
        </a:xfrm>
      </p:grpSpPr>
      <p:sp>
        <p:nvSpPr>
          <p:cNvPr id="511" name="Google Shape;511;p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12" name="Google Shape;512;p3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6"/>
        <p:cNvGrpSpPr/>
        <p:nvPr/>
      </p:nvGrpSpPr>
      <p:grpSpPr>
        <a:xfrm>
          <a:off x="0" y="0"/>
          <a:ext cx="0" cy="0"/>
          <a:chOff x="0" y="0"/>
          <a:chExt cx="0" cy="0"/>
        </a:xfrm>
      </p:grpSpPr>
      <p:sp>
        <p:nvSpPr>
          <p:cNvPr id="517" name="Google Shape;517;p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18" name="Google Shape;518;p3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p:cNvGrpSpPr/>
        <p:nvPr/>
      </p:nvGrpSpPr>
      <p:grpSpPr>
        <a:xfrm>
          <a:off x="0" y="0"/>
          <a:ext cx="0" cy="0"/>
          <a:chOff x="0" y="0"/>
          <a:chExt cx="0" cy="0"/>
        </a:xfrm>
      </p:grpSpPr>
      <p:sp>
        <p:nvSpPr>
          <p:cNvPr id="528" name="Google Shape;528;p4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200"/>
              <a:buNone/>
            </a:pPr>
            <a:endParaRPr/>
          </a:p>
        </p:txBody>
      </p:sp>
      <p:sp>
        <p:nvSpPr>
          <p:cNvPr id="529" name="Google Shape;529;p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23" name="Google Shape;123;p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7"/>
        <p:cNvGrpSpPr/>
        <p:nvPr/>
      </p:nvGrpSpPr>
      <p:grpSpPr>
        <a:xfrm>
          <a:off x="0" y="0"/>
          <a:ext cx="0" cy="0"/>
          <a:chOff x="0" y="0"/>
          <a:chExt cx="0" cy="0"/>
        </a:xfrm>
      </p:grpSpPr>
      <p:sp>
        <p:nvSpPr>
          <p:cNvPr id="548" name="Google Shape;548;p4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49" name="Google Shape;549;p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4"/>
        <p:cNvGrpSpPr/>
        <p:nvPr/>
      </p:nvGrpSpPr>
      <p:grpSpPr>
        <a:xfrm>
          <a:off x="0" y="0"/>
          <a:ext cx="0" cy="0"/>
          <a:chOff x="0" y="0"/>
          <a:chExt cx="0" cy="0"/>
        </a:xfrm>
      </p:grpSpPr>
      <p:sp>
        <p:nvSpPr>
          <p:cNvPr id="565" name="Google Shape;565;g1295032705d_0_37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66" name="Google Shape;566;g1295032705d_0_3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6"/>
        <p:cNvGrpSpPr/>
        <p:nvPr/>
      </p:nvGrpSpPr>
      <p:grpSpPr>
        <a:xfrm>
          <a:off x="0" y="0"/>
          <a:ext cx="0" cy="0"/>
          <a:chOff x="0" y="0"/>
          <a:chExt cx="0" cy="0"/>
        </a:xfrm>
      </p:grpSpPr>
      <p:sp>
        <p:nvSpPr>
          <p:cNvPr id="577" name="Google Shape;577;g1295032705d_0_5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200"/>
              <a:buNone/>
            </a:pPr>
            <a:endParaRPr/>
          </a:p>
        </p:txBody>
      </p:sp>
      <p:sp>
        <p:nvSpPr>
          <p:cNvPr id="578" name="Google Shape;578;g1295032705d_0_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Google Shape;597;p4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98" name="Google Shape;598;p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9"/>
        <p:cNvGrpSpPr/>
        <p:nvPr/>
      </p:nvGrpSpPr>
      <p:grpSpPr>
        <a:xfrm>
          <a:off x="0" y="0"/>
          <a:ext cx="0" cy="0"/>
          <a:chOff x="0" y="0"/>
          <a:chExt cx="0" cy="0"/>
        </a:xfrm>
      </p:grpSpPr>
      <p:sp>
        <p:nvSpPr>
          <p:cNvPr id="610" name="Google Shape;610;g1295032705d_0_7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11" name="Google Shape;611;g1295032705d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
        <p:cNvGrpSpPr/>
        <p:nvPr/>
      </p:nvGrpSpPr>
      <p:grpSpPr>
        <a:xfrm>
          <a:off x="0" y="0"/>
          <a:ext cx="0" cy="0"/>
          <a:chOff x="0" y="0"/>
          <a:chExt cx="0" cy="0"/>
        </a:xfrm>
      </p:grpSpPr>
      <p:sp>
        <p:nvSpPr>
          <p:cNvPr id="623" name="Google Shape;623;g1295032705d_0_8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24" name="Google Shape;624;g1295032705d_0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9"/>
        <p:cNvGrpSpPr/>
        <p:nvPr/>
      </p:nvGrpSpPr>
      <p:grpSpPr>
        <a:xfrm>
          <a:off x="0" y="0"/>
          <a:ext cx="0" cy="0"/>
          <a:chOff x="0" y="0"/>
          <a:chExt cx="0" cy="0"/>
        </a:xfrm>
      </p:grpSpPr>
      <p:sp>
        <p:nvSpPr>
          <p:cNvPr id="640" name="Google Shape;640;g1295032705d_0_14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41" name="Google Shape;641;g1295032705d_0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1"/>
        <p:cNvGrpSpPr/>
        <p:nvPr/>
      </p:nvGrpSpPr>
      <p:grpSpPr>
        <a:xfrm>
          <a:off x="0" y="0"/>
          <a:ext cx="0" cy="0"/>
          <a:chOff x="0" y="0"/>
          <a:chExt cx="0" cy="0"/>
        </a:xfrm>
      </p:grpSpPr>
      <p:sp>
        <p:nvSpPr>
          <p:cNvPr id="652" name="Google Shape;652;g1295032705d_0_16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200"/>
              <a:buNone/>
            </a:pPr>
            <a:endParaRPr/>
          </a:p>
        </p:txBody>
      </p:sp>
      <p:sp>
        <p:nvSpPr>
          <p:cNvPr id="653" name="Google Shape;653;g1295032705d_0_16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1"/>
        <p:cNvGrpSpPr/>
        <p:nvPr/>
      </p:nvGrpSpPr>
      <p:grpSpPr>
        <a:xfrm>
          <a:off x="0" y="0"/>
          <a:ext cx="0" cy="0"/>
          <a:chOff x="0" y="0"/>
          <a:chExt cx="0" cy="0"/>
        </a:xfrm>
      </p:grpSpPr>
      <p:sp>
        <p:nvSpPr>
          <p:cNvPr id="672" name="Google Shape;672;p4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73" name="Google Shape;673;p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4"/>
        <p:cNvGrpSpPr/>
        <p:nvPr/>
      </p:nvGrpSpPr>
      <p:grpSpPr>
        <a:xfrm>
          <a:off x="0" y="0"/>
          <a:ext cx="0" cy="0"/>
          <a:chOff x="0" y="0"/>
          <a:chExt cx="0" cy="0"/>
        </a:xfrm>
      </p:grpSpPr>
      <p:sp>
        <p:nvSpPr>
          <p:cNvPr id="685" name="Google Shape;685;g1295032705d_0_20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86" name="Google Shape;686;g1295032705d_0_20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31" name="Google Shape;131;p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1"/>
        <p:cNvGrpSpPr/>
        <p:nvPr/>
      </p:nvGrpSpPr>
      <p:grpSpPr>
        <a:xfrm>
          <a:off x="0" y="0"/>
          <a:ext cx="0" cy="0"/>
          <a:chOff x="0" y="0"/>
          <a:chExt cx="0" cy="0"/>
        </a:xfrm>
      </p:grpSpPr>
      <p:sp>
        <p:nvSpPr>
          <p:cNvPr id="702" name="Google Shape;702;g1295032705d_0_35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703" name="Google Shape;703;g1295032705d_0_3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3"/>
        <p:cNvGrpSpPr/>
        <p:nvPr/>
      </p:nvGrpSpPr>
      <p:grpSpPr>
        <a:xfrm>
          <a:off x="0" y="0"/>
          <a:ext cx="0" cy="0"/>
          <a:chOff x="0" y="0"/>
          <a:chExt cx="0" cy="0"/>
        </a:xfrm>
      </p:grpSpPr>
      <p:sp>
        <p:nvSpPr>
          <p:cNvPr id="714" name="Google Shape;714;g1295032705d_0_24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200"/>
              <a:buNone/>
            </a:pPr>
            <a:endParaRPr/>
          </a:p>
        </p:txBody>
      </p:sp>
      <p:sp>
        <p:nvSpPr>
          <p:cNvPr id="715" name="Google Shape;715;g1295032705d_0_2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3"/>
        <p:cNvGrpSpPr/>
        <p:nvPr/>
      </p:nvGrpSpPr>
      <p:grpSpPr>
        <a:xfrm>
          <a:off x="0" y="0"/>
          <a:ext cx="0" cy="0"/>
          <a:chOff x="0" y="0"/>
          <a:chExt cx="0" cy="0"/>
        </a:xfrm>
      </p:grpSpPr>
      <p:sp>
        <p:nvSpPr>
          <p:cNvPr id="734" name="Google Shape;734;p4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735" name="Google Shape;735;p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7"/>
        <p:cNvGrpSpPr/>
        <p:nvPr/>
      </p:nvGrpSpPr>
      <p:grpSpPr>
        <a:xfrm>
          <a:off x="0" y="0"/>
          <a:ext cx="0" cy="0"/>
          <a:chOff x="0" y="0"/>
          <a:chExt cx="0" cy="0"/>
        </a:xfrm>
      </p:grpSpPr>
      <p:sp>
        <p:nvSpPr>
          <p:cNvPr id="748" name="Google Shape;748;g1295032705d_0_26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749" name="Google Shape;749;g1295032705d_0_2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2"/>
        <p:cNvGrpSpPr/>
        <p:nvPr/>
      </p:nvGrpSpPr>
      <p:grpSpPr>
        <a:xfrm>
          <a:off x="0" y="0"/>
          <a:ext cx="0" cy="0"/>
          <a:chOff x="0" y="0"/>
          <a:chExt cx="0" cy="0"/>
        </a:xfrm>
      </p:grpSpPr>
      <p:sp>
        <p:nvSpPr>
          <p:cNvPr id="763" name="Google Shape;763;g1295032705d_0_29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764" name="Google Shape;764;g1295032705d_0_2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5"/>
        <p:cNvGrpSpPr/>
        <p:nvPr/>
      </p:nvGrpSpPr>
      <p:grpSpPr>
        <a:xfrm>
          <a:off x="0" y="0"/>
          <a:ext cx="0" cy="0"/>
          <a:chOff x="0" y="0"/>
          <a:chExt cx="0" cy="0"/>
        </a:xfrm>
      </p:grpSpPr>
      <p:sp>
        <p:nvSpPr>
          <p:cNvPr id="776" name="Google Shape;776;g1295032705d_0_28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777" name="Google Shape;777;g1295032705d_0_2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9"/>
        <p:cNvGrpSpPr/>
        <p:nvPr/>
      </p:nvGrpSpPr>
      <p:grpSpPr>
        <a:xfrm>
          <a:off x="0" y="0"/>
          <a:ext cx="0" cy="0"/>
          <a:chOff x="0" y="0"/>
          <a:chExt cx="0" cy="0"/>
        </a:xfrm>
      </p:grpSpPr>
      <p:sp>
        <p:nvSpPr>
          <p:cNvPr id="790" name="Google Shape;790;g1295032705d_0_30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791" name="Google Shape;791;g1295032705d_0_30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6"/>
        <p:cNvGrpSpPr/>
        <p:nvPr/>
      </p:nvGrpSpPr>
      <p:grpSpPr>
        <a:xfrm>
          <a:off x="0" y="0"/>
          <a:ext cx="0" cy="0"/>
          <a:chOff x="0" y="0"/>
          <a:chExt cx="0" cy="0"/>
        </a:xfrm>
      </p:grpSpPr>
      <p:sp>
        <p:nvSpPr>
          <p:cNvPr id="807" name="Google Shape;807;g1295032705d_0_33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808" name="Google Shape;808;g1295032705d_0_3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8"/>
        <p:cNvGrpSpPr/>
        <p:nvPr/>
      </p:nvGrpSpPr>
      <p:grpSpPr>
        <a:xfrm>
          <a:off x="0" y="0"/>
          <a:ext cx="0" cy="0"/>
          <a:chOff x="0" y="0"/>
          <a:chExt cx="0" cy="0"/>
        </a:xfrm>
      </p:grpSpPr>
      <p:sp>
        <p:nvSpPr>
          <p:cNvPr id="819" name="Google Shape;819;g1295032705d_0_39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200"/>
              <a:buNone/>
            </a:pPr>
            <a:endParaRPr/>
          </a:p>
        </p:txBody>
      </p:sp>
      <p:sp>
        <p:nvSpPr>
          <p:cNvPr id="820" name="Google Shape;820;g1295032705d_0_39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8"/>
        <p:cNvGrpSpPr/>
        <p:nvPr/>
      </p:nvGrpSpPr>
      <p:grpSpPr>
        <a:xfrm>
          <a:off x="0" y="0"/>
          <a:ext cx="0" cy="0"/>
          <a:chOff x="0" y="0"/>
          <a:chExt cx="0" cy="0"/>
        </a:xfrm>
      </p:grpSpPr>
      <p:sp>
        <p:nvSpPr>
          <p:cNvPr id="839" name="Google Shape;839;p5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840" name="Google Shape;840;p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6" name="Google Shape;146;p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1"/>
        <p:cNvGrpSpPr/>
        <p:nvPr/>
      </p:nvGrpSpPr>
      <p:grpSpPr>
        <a:xfrm>
          <a:off x="0" y="0"/>
          <a:ext cx="0" cy="0"/>
          <a:chOff x="0" y="0"/>
          <a:chExt cx="0" cy="0"/>
        </a:xfrm>
      </p:grpSpPr>
      <p:sp>
        <p:nvSpPr>
          <p:cNvPr id="852" name="Google Shape;852;p5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853" name="Google Shape;853;p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4"/>
        <p:cNvGrpSpPr/>
        <p:nvPr/>
      </p:nvGrpSpPr>
      <p:grpSpPr>
        <a:xfrm>
          <a:off x="0" y="0"/>
          <a:ext cx="0" cy="0"/>
          <a:chOff x="0" y="0"/>
          <a:chExt cx="0" cy="0"/>
        </a:xfrm>
      </p:grpSpPr>
      <p:sp>
        <p:nvSpPr>
          <p:cNvPr id="865" name="Google Shape;865;g1295032705d_0_41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200"/>
              <a:buNone/>
            </a:pPr>
            <a:endParaRPr/>
          </a:p>
        </p:txBody>
      </p:sp>
      <p:sp>
        <p:nvSpPr>
          <p:cNvPr id="866" name="Google Shape;866;g1295032705d_0_4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4"/>
        <p:cNvGrpSpPr/>
        <p:nvPr/>
      </p:nvGrpSpPr>
      <p:grpSpPr>
        <a:xfrm>
          <a:off x="0" y="0"/>
          <a:ext cx="0" cy="0"/>
          <a:chOff x="0" y="0"/>
          <a:chExt cx="0" cy="0"/>
        </a:xfrm>
      </p:grpSpPr>
      <p:sp>
        <p:nvSpPr>
          <p:cNvPr id="885" name="Google Shape;885;p5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886" name="Google Shape;886;p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9"/>
        <p:cNvGrpSpPr/>
        <p:nvPr/>
      </p:nvGrpSpPr>
      <p:grpSpPr>
        <a:xfrm>
          <a:off x="0" y="0"/>
          <a:ext cx="0" cy="0"/>
          <a:chOff x="0" y="0"/>
          <a:chExt cx="0" cy="0"/>
        </a:xfrm>
      </p:grpSpPr>
      <p:sp>
        <p:nvSpPr>
          <p:cNvPr id="900" name="Google Shape;900;p6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t>The cardinalities says something on how many times a relationship can occur. There exist 3 types of relations:</a:t>
            </a:r>
            <a:endParaRPr/>
          </a:p>
          <a:p>
            <a:pPr marL="457200" lvl="0" indent="-298450" algn="l" rtl="0">
              <a:lnSpc>
                <a:spcPct val="100000"/>
              </a:lnSpc>
              <a:spcBef>
                <a:spcPts val="0"/>
              </a:spcBef>
              <a:spcAft>
                <a:spcPts val="0"/>
              </a:spcAft>
              <a:buSzPts val="1100"/>
              <a:buAutoNum type="arabicParenR"/>
            </a:pPr>
            <a:r>
              <a:rPr lang="en-US"/>
              <a:t>1-to-1 relation: The Wishbone chair has only one unique serial number. And one serial number only belongs to one single chair.</a:t>
            </a:r>
            <a:endParaRPr/>
          </a:p>
          <a:p>
            <a:pPr marL="457200" lvl="0" indent="-298450" algn="l" rtl="0">
              <a:lnSpc>
                <a:spcPct val="100000"/>
              </a:lnSpc>
              <a:spcBef>
                <a:spcPts val="0"/>
              </a:spcBef>
              <a:spcAft>
                <a:spcPts val="0"/>
              </a:spcAft>
              <a:buSzPts val="1100"/>
              <a:buAutoNum type="arabicParenR"/>
            </a:pPr>
            <a:r>
              <a:rPr lang="en-US"/>
              <a:t>1-to many-relation: The Wishbone chair has only one designer which is Hans Wegner. But Hans Wegner designed many (=*) other chairs.</a:t>
            </a:r>
            <a:endParaRPr/>
          </a:p>
          <a:p>
            <a:pPr marL="457200" lvl="0" indent="-298450" algn="l" rtl="0">
              <a:lnSpc>
                <a:spcPct val="100000"/>
              </a:lnSpc>
              <a:spcBef>
                <a:spcPts val="0"/>
              </a:spcBef>
              <a:spcAft>
                <a:spcPts val="0"/>
              </a:spcAft>
              <a:buSzPts val="1100"/>
              <a:buAutoNum type="arabicParenR"/>
            </a:pPr>
            <a:r>
              <a:rPr lang="en-US"/>
              <a:t>Many-to-many relation: The Wishbone chair is made of multiple materials for example oak and papercord. But many things are made of the same materials.</a:t>
            </a:r>
            <a:endParaRPr/>
          </a:p>
        </p:txBody>
      </p:sp>
      <p:sp>
        <p:nvSpPr>
          <p:cNvPr id="901" name="Google Shape;901;p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1"/>
        <p:cNvGrpSpPr/>
        <p:nvPr/>
      </p:nvGrpSpPr>
      <p:grpSpPr>
        <a:xfrm>
          <a:off x="0" y="0"/>
          <a:ext cx="0" cy="0"/>
          <a:chOff x="0" y="0"/>
          <a:chExt cx="0" cy="0"/>
        </a:xfrm>
      </p:grpSpPr>
      <p:sp>
        <p:nvSpPr>
          <p:cNvPr id="932" name="Google Shape;932;p6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33" name="Google Shape;933;p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8"/>
        <p:cNvGrpSpPr/>
        <p:nvPr/>
      </p:nvGrpSpPr>
      <p:grpSpPr>
        <a:xfrm>
          <a:off x="0" y="0"/>
          <a:ext cx="0" cy="0"/>
          <a:chOff x="0" y="0"/>
          <a:chExt cx="0" cy="0"/>
        </a:xfrm>
      </p:grpSpPr>
      <p:sp>
        <p:nvSpPr>
          <p:cNvPr id="949" name="Google Shape;949;g1295032705d_0_44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50" name="Google Shape;950;g1295032705d_0_4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6"/>
        <p:cNvGrpSpPr/>
        <p:nvPr/>
      </p:nvGrpSpPr>
      <p:grpSpPr>
        <a:xfrm>
          <a:off x="0" y="0"/>
          <a:ext cx="0" cy="0"/>
          <a:chOff x="0" y="0"/>
          <a:chExt cx="0" cy="0"/>
        </a:xfrm>
      </p:grpSpPr>
      <p:sp>
        <p:nvSpPr>
          <p:cNvPr id="967" name="Google Shape;967;p6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68" name="Google Shape;968;p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3"/>
        <p:cNvGrpSpPr/>
        <p:nvPr/>
      </p:nvGrpSpPr>
      <p:grpSpPr>
        <a:xfrm>
          <a:off x="0" y="0"/>
          <a:ext cx="0" cy="0"/>
          <a:chOff x="0" y="0"/>
          <a:chExt cx="0" cy="0"/>
        </a:xfrm>
      </p:grpSpPr>
      <p:sp>
        <p:nvSpPr>
          <p:cNvPr id="984" name="Google Shape;984;p6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200"/>
              <a:buNone/>
            </a:pPr>
            <a:endParaRPr/>
          </a:p>
        </p:txBody>
      </p:sp>
      <p:sp>
        <p:nvSpPr>
          <p:cNvPr id="985" name="Google Shape;985;p6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1"/>
        <p:cNvGrpSpPr/>
        <p:nvPr/>
      </p:nvGrpSpPr>
      <p:grpSpPr>
        <a:xfrm>
          <a:off x="0" y="0"/>
          <a:ext cx="0" cy="0"/>
          <a:chOff x="0" y="0"/>
          <a:chExt cx="0" cy="0"/>
        </a:xfrm>
      </p:grpSpPr>
      <p:sp>
        <p:nvSpPr>
          <p:cNvPr id="992" name="Google Shape;992;p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93" name="Google Shape;993;p7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7"/>
        <p:cNvGrpSpPr/>
        <p:nvPr/>
      </p:nvGrpSpPr>
      <p:grpSpPr>
        <a:xfrm>
          <a:off x="0" y="0"/>
          <a:ext cx="0" cy="0"/>
          <a:chOff x="0" y="0"/>
          <a:chExt cx="0" cy="0"/>
        </a:xfrm>
      </p:grpSpPr>
      <p:sp>
        <p:nvSpPr>
          <p:cNvPr id="998" name="Google Shape;998;p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99" name="Google Shape;999;p7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4" name="Google Shape;154;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1" name="Google Shape;161;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t>Bart</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0" name="Google Shape;170;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gi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co">
  <p:cSld name="Blanco">
    <p:spTree>
      <p:nvGrpSpPr>
        <p:cNvPr id="1" name="Shape 11"/>
        <p:cNvGrpSpPr/>
        <p:nvPr/>
      </p:nvGrpSpPr>
      <p:grpSpPr>
        <a:xfrm>
          <a:off x="0" y="0"/>
          <a:ext cx="0" cy="0"/>
          <a:chOff x="0" y="0"/>
          <a:chExt cx="0" cy="0"/>
        </a:xfrm>
      </p:grpSpPr>
      <p:sp>
        <p:nvSpPr>
          <p:cNvPr id="12" name="Google Shape;12;p2"/>
          <p:cNvSpPr txBox="1">
            <a:spLocks noGrp="1"/>
          </p:cNvSpPr>
          <p:nvPr>
            <p:ph type="ftr" idx="11"/>
          </p:nvPr>
        </p:nvSpPr>
        <p:spPr>
          <a:xfrm>
            <a:off x="443678" y="4953894"/>
            <a:ext cx="5616000" cy="132696"/>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800" b="0">
                <a:solidFill>
                  <a:schemeClr val="lt2"/>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 name="Google Shape;13;p2"/>
          <p:cNvSpPr txBox="1">
            <a:spLocks noGrp="1"/>
          </p:cNvSpPr>
          <p:nvPr>
            <p:ph type="sldNum" idx="12"/>
          </p:nvPr>
        </p:nvSpPr>
        <p:spPr>
          <a:xfrm>
            <a:off x="8020803" y="4909510"/>
            <a:ext cx="682439" cy="215444"/>
          </a:xfrm>
          <a:prstGeom prst="rect">
            <a:avLst/>
          </a:prstGeom>
          <a:noFill/>
          <a:ln>
            <a:noFill/>
          </a:ln>
        </p:spPr>
        <p:txBody>
          <a:bodyPr spcFirstLastPara="1" wrap="square" lIns="45700" tIns="45700" rIns="45700"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14" name="Google Shape;14;p2"/>
          <p:cNvSpPr txBox="1">
            <a:spLocks noGrp="1"/>
          </p:cNvSpPr>
          <p:nvPr>
            <p:ph type="dt" idx="10"/>
          </p:nvPr>
        </p:nvSpPr>
        <p:spPr>
          <a:xfrm>
            <a:off x="6059679" y="4952333"/>
            <a:ext cx="2643561" cy="131049"/>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sz="800">
                <a:solidFill>
                  <a:schemeClr val="lt2"/>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3_Aangepaste indeling">
  <p:cSld name="3_Aangepaste indeling">
    <p:spTree>
      <p:nvGrpSpPr>
        <p:cNvPr id="1" name="Shape 60"/>
        <p:cNvGrpSpPr/>
        <p:nvPr/>
      </p:nvGrpSpPr>
      <p:grpSpPr>
        <a:xfrm>
          <a:off x="0" y="0"/>
          <a:ext cx="0" cy="0"/>
          <a:chOff x="0" y="0"/>
          <a:chExt cx="0" cy="0"/>
        </a:xfrm>
      </p:grpSpPr>
      <p:sp>
        <p:nvSpPr>
          <p:cNvPr id="61" name="Google Shape;61;p11"/>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a:lnSpc>
                <a:spcPct val="95000"/>
              </a:lnSpc>
              <a:spcBef>
                <a:spcPts val="0"/>
              </a:spcBef>
              <a:spcAft>
                <a:spcPts val="0"/>
              </a:spcAft>
              <a:buClr>
                <a:schemeClr val="dk1"/>
              </a:buClr>
              <a:buSzPts val="4000"/>
              <a:buNone/>
              <a:defRPr sz="4000" i="0" u="none" strike="noStrike" cap="none">
                <a:solidFill>
                  <a:schemeClr val="dk1"/>
                </a:solidFil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62" name="Google Shape;62;p11"/>
          <p:cNvSpPr txBox="1">
            <a:spLocks noGrp="1"/>
          </p:cNvSpPr>
          <p:nvPr>
            <p:ph type="sldNum" idx="12"/>
          </p:nvPr>
        </p:nvSpPr>
        <p:spPr>
          <a:xfrm>
            <a:off x="3491880" y="4758994"/>
            <a:ext cx="2133600" cy="273900"/>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1pPr>
            <a:lvl2pPr marL="0" marR="0" lvl="1"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2pPr>
            <a:lvl3pPr marL="0" marR="0" lvl="2"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3pPr>
            <a:lvl4pPr marL="0" marR="0" lvl="3"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4pPr>
            <a:lvl5pPr marL="0" marR="0" lvl="4"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5pPr>
            <a:lvl6pPr marL="0" marR="0" lvl="5"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6pPr>
            <a:lvl7pPr marL="0" marR="0" lvl="6"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7pPr>
            <a:lvl8pPr marL="0" marR="0" lvl="7"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8pPr>
            <a:lvl9pPr marL="0" marR="0" lvl="8" indent="0" algn="ct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pic>
        <p:nvPicPr>
          <p:cNvPr id="63" name="Google Shape;63;p11"/>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520842" y="4622476"/>
            <a:ext cx="932135" cy="433551"/>
          </a:xfrm>
          <a:prstGeom prst="rect">
            <a:avLst/>
          </a:prstGeom>
          <a:noFill/>
          <a:ln>
            <a:noFill/>
          </a:ln>
        </p:spPr>
      </p:pic>
      <p:sp>
        <p:nvSpPr>
          <p:cNvPr id="64" name="Google Shape;64;p11"/>
          <p:cNvSpPr txBox="1">
            <a:spLocks noGrp="1"/>
          </p:cNvSpPr>
          <p:nvPr>
            <p:ph type="body" idx="1"/>
          </p:nvPr>
        </p:nvSpPr>
        <p:spPr>
          <a:xfrm>
            <a:off x="457200" y="1200150"/>
            <a:ext cx="8229600" cy="3394500"/>
          </a:xfrm>
          <a:prstGeom prst="rect">
            <a:avLst/>
          </a:prstGeom>
          <a:noFill/>
          <a:ln>
            <a:noFill/>
          </a:ln>
        </p:spPr>
        <p:txBody>
          <a:bodyPr spcFirstLastPara="1" wrap="square" lIns="91425" tIns="91425" rIns="91425" bIns="91425" anchor="t" anchorCtr="0">
            <a:noAutofit/>
          </a:bodyPr>
          <a:lstStyle>
            <a:lvl1pPr marL="457200" marR="0" lvl="0" indent="-354330" algn="l">
              <a:lnSpc>
                <a:spcPct val="90000"/>
              </a:lnSpc>
              <a:spcBef>
                <a:spcPts val="300"/>
              </a:spcBef>
              <a:spcAft>
                <a:spcPts val="0"/>
              </a:spcAft>
              <a:buClr>
                <a:schemeClr val="dk1"/>
              </a:buClr>
              <a:buSzPts val="1980"/>
              <a:buChar char="•"/>
              <a:defRPr sz="2200" i="0" u="none" strike="noStrike" cap="none">
                <a:solidFill>
                  <a:schemeClr val="dk1"/>
                </a:solidFill>
              </a:defRPr>
            </a:lvl1pPr>
            <a:lvl2pPr marL="914400" marR="0" lvl="1" indent="-326390" algn="l">
              <a:lnSpc>
                <a:spcPct val="90000"/>
              </a:lnSpc>
              <a:spcBef>
                <a:spcPts val="300"/>
              </a:spcBef>
              <a:spcAft>
                <a:spcPts val="0"/>
              </a:spcAft>
              <a:buClr>
                <a:srgbClr val="7F7F7F"/>
              </a:buClr>
              <a:buSzPts val="1540"/>
              <a:buChar char="•"/>
              <a:defRPr sz="2200" i="0" u="none" strike="noStrike" cap="none">
                <a:solidFill>
                  <a:srgbClr val="7F7F7F"/>
                </a:solidFill>
              </a:defRPr>
            </a:lvl2pPr>
            <a:lvl3pPr marL="1371600" marR="0" lvl="2" indent="-342900" algn="l">
              <a:lnSpc>
                <a:spcPct val="90000"/>
              </a:lnSpc>
              <a:spcBef>
                <a:spcPts val="300"/>
              </a:spcBef>
              <a:spcAft>
                <a:spcPts val="0"/>
              </a:spcAft>
              <a:buClr>
                <a:schemeClr val="dk1"/>
              </a:buClr>
              <a:buSzPts val="1800"/>
              <a:buChar char="•"/>
              <a:defRPr sz="2000" i="0" u="none" strike="noStrike" cap="none">
                <a:solidFill>
                  <a:schemeClr val="dk1"/>
                </a:solidFill>
              </a:defRPr>
            </a:lvl3pPr>
            <a:lvl4pPr marL="1828800" marR="0" lvl="3" indent="-323850" algn="l">
              <a:lnSpc>
                <a:spcPct val="90000"/>
              </a:lnSpc>
              <a:spcBef>
                <a:spcPts val="300"/>
              </a:spcBef>
              <a:spcAft>
                <a:spcPts val="0"/>
              </a:spcAft>
              <a:buClr>
                <a:schemeClr val="dk1"/>
              </a:buClr>
              <a:buSzPts val="1500"/>
              <a:buChar char="•"/>
              <a:defRPr sz="2000" i="0" u="none" strike="noStrike" cap="none">
                <a:solidFill>
                  <a:schemeClr val="dk1"/>
                </a:solidFill>
              </a:defRPr>
            </a:lvl4pPr>
            <a:lvl5pPr marL="2286000" marR="0" lvl="4" indent="-342900" algn="l">
              <a:lnSpc>
                <a:spcPct val="90000"/>
              </a:lnSpc>
              <a:spcBef>
                <a:spcPts val="300"/>
              </a:spcBef>
              <a:spcAft>
                <a:spcPts val="0"/>
              </a:spcAft>
              <a:buClr>
                <a:schemeClr val="dk1"/>
              </a:buClr>
              <a:buSzPts val="1800"/>
              <a:buChar char="•"/>
              <a:defRPr sz="2000" i="0" u="none" strike="noStrike" cap="none">
                <a:solidFill>
                  <a:schemeClr val="dk1"/>
                </a:solidFill>
              </a:defRPr>
            </a:lvl5pPr>
            <a:lvl6pPr marL="2743200" marR="0" lvl="5" indent="-342900" algn="l">
              <a:lnSpc>
                <a:spcPct val="90000"/>
              </a:lnSpc>
              <a:spcBef>
                <a:spcPts val="500"/>
              </a:spcBef>
              <a:spcAft>
                <a:spcPts val="0"/>
              </a:spcAft>
              <a:buClr>
                <a:schemeClr val="dk1"/>
              </a:buClr>
              <a:buSzPts val="1800"/>
              <a:buChar char="•"/>
              <a:defRPr sz="1800" i="0" u="none" strike="noStrike" cap="none">
                <a:solidFill>
                  <a:schemeClr val="dk1"/>
                </a:solidFill>
              </a:defRPr>
            </a:lvl6pPr>
            <a:lvl7pPr marL="3200400" marR="0" lvl="6" indent="-342900" algn="l">
              <a:lnSpc>
                <a:spcPct val="90000"/>
              </a:lnSpc>
              <a:spcBef>
                <a:spcPts val="500"/>
              </a:spcBef>
              <a:spcAft>
                <a:spcPts val="0"/>
              </a:spcAft>
              <a:buClr>
                <a:schemeClr val="dk1"/>
              </a:buClr>
              <a:buSzPts val="1800"/>
              <a:buChar char="•"/>
              <a:defRPr sz="1800" i="0" u="none" strike="noStrike" cap="none">
                <a:solidFill>
                  <a:schemeClr val="dk1"/>
                </a:solidFill>
              </a:defRPr>
            </a:lvl7pPr>
            <a:lvl8pPr marL="3657600" marR="0" lvl="7" indent="-342900" algn="l">
              <a:lnSpc>
                <a:spcPct val="90000"/>
              </a:lnSpc>
              <a:spcBef>
                <a:spcPts val="500"/>
              </a:spcBef>
              <a:spcAft>
                <a:spcPts val="0"/>
              </a:spcAft>
              <a:buClr>
                <a:schemeClr val="dk1"/>
              </a:buClr>
              <a:buSzPts val="1800"/>
              <a:buChar char="•"/>
              <a:defRPr sz="1800" i="0" u="none" strike="noStrike" cap="none">
                <a:solidFill>
                  <a:schemeClr val="dk1"/>
                </a:solidFill>
              </a:defRPr>
            </a:lvl8pPr>
            <a:lvl9pPr marL="4114800" marR="0" lvl="8" indent="-342900" algn="l">
              <a:lnSpc>
                <a:spcPct val="90000"/>
              </a:lnSpc>
              <a:spcBef>
                <a:spcPts val="500"/>
              </a:spcBef>
              <a:spcAft>
                <a:spcPts val="0"/>
              </a:spcAft>
              <a:buClr>
                <a:schemeClr val="dk1"/>
              </a:buClr>
              <a:buSzPts val="1800"/>
              <a:buChar char="•"/>
              <a:defRPr sz="1800" i="0" u="none" strike="noStrike" cap="none">
                <a:solidFill>
                  <a:schemeClr val="dk1"/>
                </a:solidFill>
              </a:defRPr>
            </a:lvl9pPr>
          </a:lstStyle>
          <a:p>
            <a:endParaRPr/>
          </a:p>
        </p:txBody>
      </p:sp>
      <p:pic>
        <p:nvPicPr>
          <p:cNvPr id="65" name="Google Shape;65;p11"/>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7380264" y="4606381"/>
            <a:ext cx="1080156" cy="458466"/>
          </a:xfrm>
          <a:prstGeom prst="rect">
            <a:avLst/>
          </a:prstGeom>
          <a:noFill/>
          <a:ln>
            <a:noFill/>
          </a:ln>
        </p:spPr>
      </p:pic>
      <p:sp>
        <p:nvSpPr>
          <p:cNvPr id="66" name="Google Shape;66;p11"/>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eldia">
  <p:cSld name="Titeldia">
    <p:spTree>
      <p:nvGrpSpPr>
        <p:cNvPr id="1" name="Shape 67"/>
        <p:cNvGrpSpPr/>
        <p:nvPr/>
      </p:nvGrpSpPr>
      <p:grpSpPr>
        <a:xfrm>
          <a:off x="0" y="0"/>
          <a:ext cx="0" cy="0"/>
          <a:chOff x="0" y="0"/>
          <a:chExt cx="0" cy="0"/>
        </a:xfrm>
      </p:grpSpPr>
      <p:pic>
        <p:nvPicPr>
          <p:cNvPr id="68" name="Google Shape;68;p12" descr="VLA_verbeeldingwerkt_kader.png"/>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6988557" y="216000"/>
            <a:ext cx="1568404" cy="610200"/>
          </a:xfrm>
          <a:prstGeom prst="rect">
            <a:avLst/>
          </a:prstGeom>
          <a:noFill/>
          <a:ln>
            <a:noFill/>
          </a:ln>
        </p:spPr>
      </p:pic>
      <p:sp>
        <p:nvSpPr>
          <p:cNvPr id="69" name="Google Shape;69;p12"/>
          <p:cNvSpPr txBox="1">
            <a:spLocks noGrp="1"/>
          </p:cNvSpPr>
          <p:nvPr>
            <p:ph type="ctrTitle"/>
          </p:nvPr>
        </p:nvSpPr>
        <p:spPr>
          <a:xfrm>
            <a:off x="1296000" y="1512000"/>
            <a:ext cx="7416000" cy="1566000"/>
          </a:xfrm>
          <a:prstGeom prst="rect">
            <a:avLst/>
          </a:prstGeom>
          <a:noFill/>
          <a:ln>
            <a:noFill/>
          </a:ln>
        </p:spPr>
        <p:txBody>
          <a:bodyPr spcFirstLastPara="1" wrap="square" lIns="91425" tIns="91425" rIns="91425" bIns="91425" anchor="b" anchorCtr="0">
            <a:noAutofit/>
          </a:bodyPr>
          <a:lstStyle>
            <a:lvl1pPr marR="0" lvl="0" algn="l">
              <a:lnSpc>
                <a:spcPct val="100000"/>
              </a:lnSpc>
              <a:spcBef>
                <a:spcPts val="0"/>
              </a:spcBef>
              <a:spcAft>
                <a:spcPts val="0"/>
              </a:spcAft>
              <a:buClr>
                <a:schemeClr val="dk1"/>
              </a:buClr>
              <a:buSzPts val="5400"/>
              <a:buNone/>
              <a:defRPr sz="5400" i="0" u="none" strike="noStrike" cap="none">
                <a:solidFill>
                  <a:schemeClr val="dk1"/>
                </a:solidFil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70" name="Google Shape;70;p12"/>
          <p:cNvSpPr txBox="1">
            <a:spLocks noGrp="1"/>
          </p:cNvSpPr>
          <p:nvPr>
            <p:ph type="subTitle" idx="1"/>
          </p:nvPr>
        </p:nvSpPr>
        <p:spPr>
          <a:xfrm>
            <a:off x="1296000" y="3105000"/>
            <a:ext cx="7416000" cy="1241700"/>
          </a:xfrm>
          <a:prstGeom prst="rect">
            <a:avLst/>
          </a:prstGeom>
          <a:noFill/>
          <a:ln>
            <a:noFill/>
          </a:ln>
        </p:spPr>
        <p:txBody>
          <a:bodyPr spcFirstLastPara="1" wrap="square" lIns="91425" tIns="91425" rIns="91425" bIns="91425" anchor="t" anchorCtr="0">
            <a:noAutofit/>
          </a:bodyPr>
          <a:lstStyle>
            <a:lvl1pPr marR="0" lvl="0" algn="l">
              <a:lnSpc>
                <a:spcPct val="111392"/>
              </a:lnSpc>
              <a:spcBef>
                <a:spcPts val="300"/>
              </a:spcBef>
              <a:spcAft>
                <a:spcPts val="0"/>
              </a:spcAft>
              <a:buClr>
                <a:schemeClr val="dk1"/>
              </a:buClr>
              <a:buSzPts val="1422"/>
              <a:buNone/>
              <a:defRPr sz="1580" i="0" u="none" strike="noStrike" cap="none">
                <a:solidFill>
                  <a:schemeClr val="dk1"/>
                </a:solidFill>
              </a:defRPr>
            </a:lvl1pPr>
            <a:lvl2pPr marR="0" lvl="1" algn="ctr">
              <a:lnSpc>
                <a:spcPct val="90000"/>
              </a:lnSpc>
              <a:spcBef>
                <a:spcPts val="300"/>
              </a:spcBef>
              <a:spcAft>
                <a:spcPts val="0"/>
              </a:spcAft>
              <a:buClr>
                <a:srgbClr val="7F7F7F"/>
              </a:buClr>
              <a:buSzPts val="1400"/>
              <a:buNone/>
              <a:defRPr sz="2000" i="0" u="none" strike="noStrike" cap="none">
                <a:solidFill>
                  <a:srgbClr val="7F7F7F"/>
                </a:solidFill>
              </a:defRPr>
            </a:lvl2pPr>
            <a:lvl3pPr marR="0" lvl="2" algn="ctr">
              <a:lnSpc>
                <a:spcPct val="90000"/>
              </a:lnSpc>
              <a:spcBef>
                <a:spcPts val="300"/>
              </a:spcBef>
              <a:spcAft>
                <a:spcPts val="0"/>
              </a:spcAft>
              <a:buClr>
                <a:schemeClr val="dk1"/>
              </a:buClr>
              <a:buSzPts val="1620"/>
              <a:buNone/>
              <a:defRPr sz="1800" i="0" u="none" strike="noStrike" cap="none">
                <a:solidFill>
                  <a:schemeClr val="dk1"/>
                </a:solidFill>
              </a:defRPr>
            </a:lvl3pPr>
            <a:lvl4pPr marR="0" lvl="3" algn="ctr">
              <a:lnSpc>
                <a:spcPct val="90000"/>
              </a:lnSpc>
              <a:spcBef>
                <a:spcPts val="300"/>
              </a:spcBef>
              <a:spcAft>
                <a:spcPts val="0"/>
              </a:spcAft>
              <a:buClr>
                <a:schemeClr val="dk1"/>
              </a:buClr>
              <a:buSzPts val="1200"/>
              <a:buNone/>
              <a:defRPr sz="1600" i="0" u="none" strike="noStrike" cap="none">
                <a:solidFill>
                  <a:schemeClr val="dk1"/>
                </a:solidFill>
              </a:defRPr>
            </a:lvl4pPr>
            <a:lvl5pPr marR="0" lvl="4" algn="ctr">
              <a:lnSpc>
                <a:spcPct val="90000"/>
              </a:lnSpc>
              <a:spcBef>
                <a:spcPts val="300"/>
              </a:spcBef>
              <a:spcAft>
                <a:spcPts val="0"/>
              </a:spcAft>
              <a:buClr>
                <a:schemeClr val="dk1"/>
              </a:buClr>
              <a:buSzPts val="1440"/>
              <a:buNone/>
              <a:defRPr sz="1600" i="0" u="none" strike="noStrike" cap="none">
                <a:solidFill>
                  <a:schemeClr val="dk1"/>
                </a:solidFill>
              </a:defRPr>
            </a:lvl5pPr>
            <a:lvl6pPr marR="0" lvl="5" algn="ctr">
              <a:lnSpc>
                <a:spcPct val="90000"/>
              </a:lnSpc>
              <a:spcBef>
                <a:spcPts val="500"/>
              </a:spcBef>
              <a:spcAft>
                <a:spcPts val="0"/>
              </a:spcAft>
              <a:buClr>
                <a:schemeClr val="dk1"/>
              </a:buClr>
              <a:buSzPts val="1600"/>
              <a:buNone/>
              <a:defRPr sz="1600" i="0" u="none" strike="noStrike" cap="none">
                <a:solidFill>
                  <a:schemeClr val="dk1"/>
                </a:solidFill>
              </a:defRPr>
            </a:lvl6pPr>
            <a:lvl7pPr marR="0" lvl="6" algn="ctr">
              <a:lnSpc>
                <a:spcPct val="90000"/>
              </a:lnSpc>
              <a:spcBef>
                <a:spcPts val="500"/>
              </a:spcBef>
              <a:spcAft>
                <a:spcPts val="0"/>
              </a:spcAft>
              <a:buClr>
                <a:schemeClr val="dk1"/>
              </a:buClr>
              <a:buSzPts val="1600"/>
              <a:buNone/>
              <a:defRPr sz="1600" i="0" u="none" strike="noStrike" cap="none">
                <a:solidFill>
                  <a:schemeClr val="dk1"/>
                </a:solidFill>
              </a:defRPr>
            </a:lvl7pPr>
            <a:lvl8pPr marR="0" lvl="7" algn="ctr">
              <a:lnSpc>
                <a:spcPct val="90000"/>
              </a:lnSpc>
              <a:spcBef>
                <a:spcPts val="500"/>
              </a:spcBef>
              <a:spcAft>
                <a:spcPts val="0"/>
              </a:spcAft>
              <a:buClr>
                <a:schemeClr val="dk1"/>
              </a:buClr>
              <a:buSzPts val="1600"/>
              <a:buNone/>
              <a:defRPr sz="1600" i="0" u="none" strike="noStrike" cap="none">
                <a:solidFill>
                  <a:schemeClr val="dk1"/>
                </a:solidFill>
              </a:defRPr>
            </a:lvl8pPr>
            <a:lvl9pPr marR="0" lvl="8" algn="ctr">
              <a:lnSpc>
                <a:spcPct val="90000"/>
              </a:lnSpc>
              <a:spcBef>
                <a:spcPts val="500"/>
              </a:spcBef>
              <a:spcAft>
                <a:spcPts val="0"/>
              </a:spcAft>
              <a:buClr>
                <a:schemeClr val="dk1"/>
              </a:buClr>
              <a:buSzPts val="1600"/>
              <a:buNone/>
              <a:defRPr sz="1600" i="0" u="none" strike="noStrike" cap="none">
                <a:solidFill>
                  <a:schemeClr val="dk1"/>
                </a:solidFill>
              </a:defRPr>
            </a:lvl9pPr>
          </a:lstStyle>
          <a:p>
            <a:endParaRPr/>
          </a:p>
        </p:txBody>
      </p:sp>
      <p:sp>
        <p:nvSpPr>
          <p:cNvPr id="71" name="Google Shape;71;p12"/>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2_Titeldia">
  <p:cSld name="2_Titeldia">
    <p:spTree>
      <p:nvGrpSpPr>
        <p:cNvPr id="1" name="Shape 72"/>
        <p:cNvGrpSpPr/>
        <p:nvPr/>
      </p:nvGrpSpPr>
      <p:grpSpPr>
        <a:xfrm>
          <a:off x="0" y="0"/>
          <a:ext cx="0" cy="0"/>
          <a:chOff x="0" y="0"/>
          <a:chExt cx="0" cy="0"/>
        </a:xfrm>
      </p:grpSpPr>
      <p:sp>
        <p:nvSpPr>
          <p:cNvPr id="73" name="Google Shape;73;p13"/>
          <p:cNvSpPr txBox="1">
            <a:spLocks noGrp="1"/>
          </p:cNvSpPr>
          <p:nvPr>
            <p:ph type="ctrTitle"/>
          </p:nvPr>
        </p:nvSpPr>
        <p:spPr>
          <a:xfrm>
            <a:off x="1296000" y="567000"/>
            <a:ext cx="4400400" cy="1647000"/>
          </a:xfrm>
          <a:prstGeom prst="rect">
            <a:avLst/>
          </a:prstGeom>
          <a:noFill/>
          <a:ln>
            <a:noFill/>
          </a:ln>
        </p:spPr>
        <p:txBody>
          <a:bodyPr spcFirstLastPara="1" wrap="square" lIns="91425" tIns="91425" rIns="91425" bIns="91425" anchor="t" anchorCtr="0">
            <a:noAutofit/>
          </a:bodyPr>
          <a:lstStyle>
            <a:lvl1pPr marR="0" lvl="0" algn="l">
              <a:lnSpc>
                <a:spcPct val="102702"/>
              </a:lnSpc>
              <a:spcBef>
                <a:spcPts val="0"/>
              </a:spcBef>
              <a:spcAft>
                <a:spcPts val="0"/>
              </a:spcAft>
              <a:buClr>
                <a:schemeClr val="lt1"/>
              </a:buClr>
              <a:buSzPts val="3700"/>
              <a:buFont typeface="Arial"/>
              <a:buNone/>
              <a:defRPr sz="3700" b="0" i="0" u="none" strike="noStrike" cap="none">
                <a:solidFill>
                  <a:schemeClr val="lt1"/>
                </a:solidFill>
                <a:latin typeface="Arial"/>
                <a:ea typeface="Arial"/>
                <a:cs typeface="Arial"/>
                <a:sym typeface="Aria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pic>
        <p:nvPicPr>
          <p:cNvPr id="74" name="Google Shape;74;p13"/>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648000" y="4392900"/>
            <a:ext cx="1377000" cy="535733"/>
          </a:xfrm>
          <a:prstGeom prst="rect">
            <a:avLst/>
          </a:prstGeom>
          <a:noFill/>
          <a:ln>
            <a:noFill/>
          </a:ln>
        </p:spPr>
      </p:pic>
      <p:sp>
        <p:nvSpPr>
          <p:cNvPr id="75" name="Google Shape;75;p13"/>
          <p:cNvSpPr txBox="1">
            <a:spLocks noGrp="1"/>
          </p:cNvSpPr>
          <p:nvPr>
            <p:ph type="sldNum" idx="12"/>
          </p:nvPr>
        </p:nvSpPr>
        <p:spPr>
          <a:xfrm>
            <a:off x="6876014" y="4752000"/>
            <a:ext cx="21417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r>
              <a:rPr lang="en-US"/>
              <a:t>26/03/17 </a:t>
            </a:r>
            <a:r>
              <a:rPr lang="en-US" b="1"/>
              <a:t>│</a:t>
            </a:r>
            <a:fld id="{00000000-1234-1234-1234-123412341234}" type="slidenum">
              <a:rPr lang="en-US"/>
              <a:t>‹#›</a:t>
            </a:fld>
            <a:endParaRPr/>
          </a:p>
        </p:txBody>
      </p:sp>
      <p:sp>
        <p:nvSpPr>
          <p:cNvPr id="76" name="Google Shape;76;p13"/>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 Mobiliteit">
  <p:cSld name="Leeg">
    <p:spTree>
      <p:nvGrpSpPr>
        <p:cNvPr id="1" name="Shape 77"/>
        <p:cNvGrpSpPr/>
        <p:nvPr/>
      </p:nvGrpSpPr>
      <p:grpSpPr>
        <a:xfrm>
          <a:off x="0" y="0"/>
          <a:ext cx="0" cy="0"/>
          <a:chOff x="0" y="0"/>
          <a:chExt cx="0" cy="0"/>
        </a:xfrm>
      </p:grpSpPr>
      <p:pic>
        <p:nvPicPr>
          <p:cNvPr id="78" name="Google Shape;78;p14"/>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285750" y="0"/>
            <a:ext cx="8858249" cy="5143500"/>
          </a:xfrm>
          <a:prstGeom prst="rect">
            <a:avLst/>
          </a:prstGeom>
          <a:noFill/>
          <a:ln>
            <a:noFill/>
          </a:ln>
        </p:spPr>
      </p:pic>
      <p:sp>
        <p:nvSpPr>
          <p:cNvPr id="79" name="Google Shape;79;p14"/>
          <p:cNvSpPr txBox="1">
            <a:spLocks noGrp="1"/>
          </p:cNvSpPr>
          <p:nvPr>
            <p:ph type="sldNum" idx="12"/>
          </p:nvPr>
        </p:nvSpPr>
        <p:spPr>
          <a:xfrm>
            <a:off x="6876014" y="4752000"/>
            <a:ext cx="21417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r>
              <a:rPr lang="en-US"/>
              <a:t>26/03/17 </a:t>
            </a:r>
            <a:r>
              <a:rPr lang="en-US" b="1"/>
              <a:t>│</a:t>
            </a:r>
            <a:fld id="{00000000-1234-1234-1234-123412341234}" type="slidenum">
              <a:rPr lang="en-US"/>
              <a:t>‹#›</a:t>
            </a:fld>
            <a:endParaRPr/>
          </a:p>
        </p:txBody>
      </p:sp>
      <p:sp>
        <p:nvSpPr>
          <p:cNvPr id="80" name="Google Shape;80;p14"/>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a:lnSpc>
                <a:spcPct val="102702"/>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81" name="Google Shape;81;p14"/>
          <p:cNvSpPr txBox="1">
            <a:spLocks noGrp="1"/>
          </p:cNvSpPr>
          <p:nvPr>
            <p:ph type="body" idx="1"/>
          </p:nvPr>
        </p:nvSpPr>
        <p:spPr>
          <a:xfrm>
            <a:off x="1296000" y="1436400"/>
            <a:ext cx="7416000" cy="2754000"/>
          </a:xfrm>
          <a:prstGeom prst="rect">
            <a:avLst/>
          </a:prstGeom>
          <a:noFill/>
          <a:ln>
            <a:noFill/>
          </a:ln>
        </p:spPr>
        <p:txBody>
          <a:bodyPr spcFirstLastPara="1" wrap="square" lIns="91425" tIns="91425" rIns="91425" bIns="91425" anchor="t" anchorCtr="0">
            <a:noAutofit/>
          </a:bodyPr>
          <a:lstStyle>
            <a:lvl1pPr marL="457200" marR="0" lvl="0" indent="-354330" algn="l">
              <a:lnSpc>
                <a:spcPct val="90000"/>
              </a:lnSpc>
              <a:spcBef>
                <a:spcPts val="300"/>
              </a:spcBef>
              <a:spcAft>
                <a:spcPts val="0"/>
              </a:spcAft>
              <a:buClr>
                <a:schemeClr val="dk1"/>
              </a:buClr>
              <a:buSzPts val="1980"/>
              <a:buFont typeface="Arial"/>
              <a:buChar char="•"/>
              <a:defRPr sz="2200" b="0" i="0" u="none" strike="noStrike" cap="none">
                <a:solidFill>
                  <a:schemeClr val="dk1"/>
                </a:solidFill>
                <a:latin typeface="Arial"/>
                <a:ea typeface="Arial"/>
                <a:cs typeface="Arial"/>
                <a:sym typeface="Arial"/>
              </a:defRPr>
            </a:lvl1pPr>
            <a:lvl2pPr marL="914400" marR="0" lvl="1" indent="-333375" algn="l">
              <a:lnSpc>
                <a:spcPct val="90000"/>
              </a:lnSpc>
              <a:spcBef>
                <a:spcPts val="300"/>
              </a:spcBef>
              <a:spcAft>
                <a:spcPts val="0"/>
              </a:spcAft>
              <a:buClr>
                <a:srgbClr val="7F7F7F"/>
              </a:buClr>
              <a:buSzPts val="1650"/>
              <a:buFont typeface="Arial"/>
              <a:buChar char="•"/>
              <a:defRPr sz="2200" b="0" i="0" u="none" strike="noStrike" cap="none">
                <a:solidFill>
                  <a:srgbClr val="7F7F7F"/>
                </a:solidFill>
                <a:latin typeface="Arial"/>
                <a:ea typeface="Arial"/>
                <a:cs typeface="Arial"/>
                <a:sym typeface="Arial"/>
              </a:defRPr>
            </a:lvl2pPr>
            <a:lvl3pPr marL="1371600" marR="0" lvl="2" indent="-336550" algn="l">
              <a:lnSpc>
                <a:spcPct val="90000"/>
              </a:lnSpc>
              <a:spcBef>
                <a:spcPts val="300"/>
              </a:spcBef>
              <a:spcAft>
                <a:spcPts val="0"/>
              </a:spcAft>
              <a:buClr>
                <a:schemeClr val="dk1"/>
              </a:buClr>
              <a:buSzPts val="1700"/>
              <a:buFont typeface="Arial"/>
              <a:buChar char="•"/>
              <a:defRPr sz="2000" b="0" i="0" u="none" strike="noStrike" cap="none">
                <a:solidFill>
                  <a:schemeClr val="dk1"/>
                </a:solidFill>
                <a:latin typeface="Arial"/>
                <a:ea typeface="Arial"/>
                <a:cs typeface="Arial"/>
                <a:sym typeface="Arial"/>
              </a:defRPr>
            </a:lvl3pPr>
            <a:lvl4pPr marL="1828800" marR="0" lvl="3" indent="-323850" algn="l">
              <a:lnSpc>
                <a:spcPct val="90000"/>
              </a:lnSpc>
              <a:spcBef>
                <a:spcPts val="3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4pPr>
            <a:lvl5pPr marL="2286000" marR="0" lvl="4" indent="-342900" algn="l">
              <a:lnSpc>
                <a:spcPct val="90000"/>
              </a:lnSpc>
              <a:spcBef>
                <a:spcPts val="300"/>
              </a:spcBef>
              <a:spcAft>
                <a:spcPts val="0"/>
              </a:spcAft>
              <a:buClr>
                <a:schemeClr val="dk1"/>
              </a:buClr>
              <a:buSzPts val="1800"/>
              <a:buFont typeface="Arial"/>
              <a:buChar char="•"/>
              <a:defRPr sz="2000" b="0" i="0" u="none" strike="noStrike" cap="none">
                <a:solidFill>
                  <a:schemeClr val="dk1"/>
                </a:solidFill>
                <a:latin typeface="Arial"/>
                <a:ea typeface="Arial"/>
                <a:cs typeface="Arial"/>
                <a:sym typeface="Arial"/>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pic>
        <p:nvPicPr>
          <p:cNvPr id="82" name="Google Shape;82;p14"/>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648000" y="4392900"/>
            <a:ext cx="1377000" cy="535733"/>
          </a:xfrm>
          <a:prstGeom prst="rect">
            <a:avLst/>
          </a:prstGeom>
          <a:noFill/>
          <a:ln>
            <a:noFill/>
          </a:ln>
        </p:spPr>
      </p:pic>
      <p:sp>
        <p:nvSpPr>
          <p:cNvPr id="83" name="Google Shape;83;p14"/>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el en object">
  <p:cSld name="Titel en object">
    <p:spTree>
      <p:nvGrpSpPr>
        <p:cNvPr id="1" name="Shape 84"/>
        <p:cNvGrpSpPr/>
        <p:nvPr/>
      </p:nvGrpSpPr>
      <p:grpSpPr>
        <a:xfrm>
          <a:off x="0" y="0"/>
          <a:ext cx="0" cy="0"/>
          <a:chOff x="0" y="0"/>
          <a:chExt cx="0" cy="0"/>
        </a:xfrm>
      </p:grpSpPr>
      <p:sp>
        <p:nvSpPr>
          <p:cNvPr id="85" name="Google Shape;85;p15"/>
          <p:cNvSpPr txBox="1">
            <a:spLocks noGrp="1"/>
          </p:cNvSpPr>
          <p:nvPr>
            <p:ph type="title"/>
          </p:nvPr>
        </p:nvSpPr>
        <p:spPr>
          <a:xfrm>
            <a:off x="457200" y="69058"/>
            <a:ext cx="8229600" cy="1131094"/>
          </a:xfrm>
          <a:prstGeom prst="rect">
            <a:avLst/>
          </a:prstGeom>
          <a:noFill/>
          <a:ln>
            <a:noFill/>
          </a:ln>
        </p:spPr>
        <p:txBody>
          <a:bodyPr spcFirstLastPara="1" wrap="square" lIns="91425" tIns="91425" rIns="91425" bIns="91425" anchor="ctr" anchorCtr="0">
            <a:noAutofit/>
          </a:bodyPr>
          <a:lstStyle>
            <a:lvl1pPr marR="0" lvl="0" algn="l">
              <a:lnSpc>
                <a:spcPct val="102702"/>
              </a:lnSpc>
              <a:spcBef>
                <a:spcPts val="0"/>
              </a:spcBef>
              <a:spcAft>
                <a:spcPts val="0"/>
              </a:spcAft>
              <a:buSzPts val="1400"/>
              <a:buNone/>
              <a:defRPr sz="3300" b="1" i="0" u="none" strike="noStrike" cap="none">
                <a:latin typeface="Arial"/>
                <a:ea typeface="Arial"/>
                <a:cs typeface="Arial"/>
                <a:sym typeface="Arial"/>
              </a:defRPr>
            </a:lvl1pPr>
            <a:lvl2pPr marR="0" lvl="1" algn="l">
              <a:lnSpc>
                <a:spcPct val="100000"/>
              </a:lnSpc>
              <a:spcBef>
                <a:spcPts val="0"/>
              </a:spcBef>
              <a:spcAft>
                <a:spcPts val="0"/>
              </a:spcAft>
              <a:buSzPts val="1400"/>
              <a:buNone/>
              <a:defRPr sz="3300" b="1" i="0" u="none" strike="noStrike" cap="none">
                <a:latin typeface="Arial"/>
                <a:ea typeface="Arial"/>
                <a:cs typeface="Arial"/>
                <a:sym typeface="Arial"/>
              </a:defRPr>
            </a:lvl2pPr>
            <a:lvl3pPr marR="0" lvl="2" algn="l">
              <a:lnSpc>
                <a:spcPct val="100000"/>
              </a:lnSpc>
              <a:spcBef>
                <a:spcPts val="0"/>
              </a:spcBef>
              <a:spcAft>
                <a:spcPts val="0"/>
              </a:spcAft>
              <a:buSzPts val="1400"/>
              <a:buNone/>
              <a:defRPr sz="3300" b="1" i="0" u="none" strike="noStrike" cap="none">
                <a:latin typeface="Arial"/>
                <a:ea typeface="Arial"/>
                <a:cs typeface="Arial"/>
                <a:sym typeface="Arial"/>
              </a:defRPr>
            </a:lvl3pPr>
            <a:lvl4pPr marR="0" lvl="3" algn="l">
              <a:lnSpc>
                <a:spcPct val="100000"/>
              </a:lnSpc>
              <a:spcBef>
                <a:spcPts val="0"/>
              </a:spcBef>
              <a:spcAft>
                <a:spcPts val="0"/>
              </a:spcAft>
              <a:buSzPts val="1400"/>
              <a:buNone/>
              <a:defRPr sz="3300" b="1" i="0" u="none" strike="noStrike" cap="none">
                <a:latin typeface="Arial"/>
                <a:ea typeface="Arial"/>
                <a:cs typeface="Arial"/>
                <a:sym typeface="Arial"/>
              </a:defRPr>
            </a:lvl4pPr>
            <a:lvl5pPr marR="0" lvl="4" algn="l">
              <a:lnSpc>
                <a:spcPct val="100000"/>
              </a:lnSpc>
              <a:spcBef>
                <a:spcPts val="0"/>
              </a:spcBef>
              <a:spcAft>
                <a:spcPts val="0"/>
              </a:spcAft>
              <a:buSzPts val="1400"/>
              <a:buNone/>
              <a:defRPr sz="3300" b="1" i="0" u="none" strike="noStrike" cap="none">
                <a:latin typeface="Arial"/>
                <a:ea typeface="Arial"/>
                <a:cs typeface="Arial"/>
                <a:sym typeface="Arial"/>
              </a:defRPr>
            </a:lvl5pPr>
            <a:lvl6pPr marR="0" lvl="5" algn="l">
              <a:lnSpc>
                <a:spcPct val="100000"/>
              </a:lnSpc>
              <a:spcBef>
                <a:spcPts val="0"/>
              </a:spcBef>
              <a:spcAft>
                <a:spcPts val="0"/>
              </a:spcAft>
              <a:buSzPts val="1400"/>
              <a:buNone/>
              <a:defRPr sz="3300" b="1" i="0" u="none" strike="noStrike" cap="none">
                <a:latin typeface="Arial"/>
                <a:ea typeface="Arial"/>
                <a:cs typeface="Arial"/>
                <a:sym typeface="Arial"/>
              </a:defRPr>
            </a:lvl6pPr>
            <a:lvl7pPr marR="0" lvl="6" algn="l">
              <a:lnSpc>
                <a:spcPct val="100000"/>
              </a:lnSpc>
              <a:spcBef>
                <a:spcPts val="0"/>
              </a:spcBef>
              <a:spcAft>
                <a:spcPts val="0"/>
              </a:spcAft>
              <a:buSzPts val="1400"/>
              <a:buNone/>
              <a:defRPr sz="3300" b="1" i="0" u="none" strike="noStrike" cap="none">
                <a:latin typeface="Arial"/>
                <a:ea typeface="Arial"/>
                <a:cs typeface="Arial"/>
                <a:sym typeface="Arial"/>
              </a:defRPr>
            </a:lvl7pPr>
            <a:lvl8pPr marR="0" lvl="7" algn="l">
              <a:lnSpc>
                <a:spcPct val="100000"/>
              </a:lnSpc>
              <a:spcBef>
                <a:spcPts val="0"/>
              </a:spcBef>
              <a:spcAft>
                <a:spcPts val="0"/>
              </a:spcAft>
              <a:buSzPts val="1400"/>
              <a:buNone/>
              <a:defRPr sz="3300" b="1" i="0" u="none" strike="noStrike" cap="none">
                <a:latin typeface="Arial"/>
                <a:ea typeface="Arial"/>
                <a:cs typeface="Arial"/>
                <a:sym typeface="Arial"/>
              </a:defRPr>
            </a:lvl8pPr>
            <a:lvl9pPr marR="0" lvl="8" algn="l">
              <a:lnSpc>
                <a:spcPct val="100000"/>
              </a:lnSpc>
              <a:spcBef>
                <a:spcPts val="0"/>
              </a:spcBef>
              <a:spcAft>
                <a:spcPts val="0"/>
              </a:spcAft>
              <a:buSzPts val="1400"/>
              <a:buNone/>
              <a:defRPr sz="3300" b="1" i="0" u="none" strike="noStrike" cap="none">
                <a:latin typeface="Arial"/>
                <a:ea typeface="Arial"/>
                <a:cs typeface="Arial"/>
                <a:sym typeface="Arial"/>
              </a:defRPr>
            </a:lvl9pPr>
          </a:lstStyle>
          <a:p>
            <a:endParaRPr/>
          </a:p>
        </p:txBody>
      </p:sp>
      <p:sp>
        <p:nvSpPr>
          <p:cNvPr id="86" name="Google Shape;86;p15"/>
          <p:cNvSpPr txBox="1">
            <a:spLocks noGrp="1"/>
          </p:cNvSpPr>
          <p:nvPr>
            <p:ph type="body" idx="1"/>
          </p:nvPr>
        </p:nvSpPr>
        <p:spPr>
          <a:xfrm>
            <a:off x="457200" y="1200150"/>
            <a:ext cx="8229600" cy="3943350"/>
          </a:xfrm>
          <a:prstGeom prst="rect">
            <a:avLst/>
          </a:prstGeom>
          <a:noFill/>
          <a:ln>
            <a:noFill/>
          </a:ln>
        </p:spPr>
        <p:txBody>
          <a:bodyPr spcFirstLastPara="1" wrap="square" lIns="91425" tIns="91425" rIns="91425" bIns="91425" anchor="t" anchorCtr="0">
            <a:noAutofit/>
          </a:bodyPr>
          <a:lstStyle>
            <a:lvl1pPr marL="457200" marR="0" lvl="0" indent="-431800" algn="l">
              <a:lnSpc>
                <a:spcPct val="90000"/>
              </a:lnSpc>
              <a:spcBef>
                <a:spcPts val="525"/>
              </a:spcBef>
              <a:spcAft>
                <a:spcPts val="0"/>
              </a:spcAft>
              <a:buSzPts val="3200"/>
              <a:buFont typeface="Arial"/>
              <a:buChar char="•"/>
              <a:defRPr sz="2400" b="0" i="0" u="none" strike="noStrike" cap="none">
                <a:latin typeface="Arial"/>
                <a:ea typeface="Arial"/>
                <a:cs typeface="Arial"/>
                <a:sym typeface="Arial"/>
              </a:defRPr>
            </a:lvl1pPr>
            <a:lvl2pPr marL="914400" marR="0" lvl="1" indent="-431800" algn="l">
              <a:lnSpc>
                <a:spcPct val="90000"/>
              </a:lnSpc>
              <a:spcBef>
                <a:spcPts val="525"/>
              </a:spcBef>
              <a:spcAft>
                <a:spcPts val="0"/>
              </a:spcAft>
              <a:buSzPts val="3200"/>
              <a:buFont typeface="Arial"/>
              <a:buChar char="–"/>
              <a:defRPr sz="2400" b="0" i="0" u="none" strike="noStrike" cap="none">
                <a:latin typeface="Arial"/>
                <a:ea typeface="Arial"/>
                <a:cs typeface="Arial"/>
                <a:sym typeface="Arial"/>
              </a:defRPr>
            </a:lvl2pPr>
            <a:lvl3pPr marL="1371600" marR="0" lvl="2" indent="-431800" algn="l">
              <a:lnSpc>
                <a:spcPct val="90000"/>
              </a:lnSpc>
              <a:spcBef>
                <a:spcPts val="525"/>
              </a:spcBef>
              <a:spcAft>
                <a:spcPts val="0"/>
              </a:spcAft>
              <a:buSzPts val="3200"/>
              <a:buFont typeface="Arial"/>
              <a:buChar char="•"/>
              <a:defRPr sz="2400" b="0" i="0" u="none" strike="noStrike" cap="none">
                <a:latin typeface="Arial"/>
                <a:ea typeface="Arial"/>
                <a:cs typeface="Arial"/>
                <a:sym typeface="Arial"/>
              </a:defRPr>
            </a:lvl3pPr>
            <a:lvl4pPr marL="1828800" marR="0" lvl="3" indent="-431800" algn="l">
              <a:lnSpc>
                <a:spcPct val="90000"/>
              </a:lnSpc>
              <a:spcBef>
                <a:spcPts val="525"/>
              </a:spcBef>
              <a:spcAft>
                <a:spcPts val="0"/>
              </a:spcAft>
              <a:buSzPts val="3200"/>
              <a:buFont typeface="Arial"/>
              <a:buChar char="–"/>
              <a:defRPr sz="2400" b="0" i="0" u="none" strike="noStrike" cap="none">
                <a:latin typeface="Arial"/>
                <a:ea typeface="Arial"/>
                <a:cs typeface="Arial"/>
                <a:sym typeface="Arial"/>
              </a:defRPr>
            </a:lvl4pPr>
            <a:lvl5pPr marL="2286000" marR="0" lvl="4" indent="-431800" algn="l">
              <a:lnSpc>
                <a:spcPct val="90000"/>
              </a:lnSpc>
              <a:spcBef>
                <a:spcPts val="525"/>
              </a:spcBef>
              <a:spcAft>
                <a:spcPts val="0"/>
              </a:spcAft>
              <a:buSzPts val="3200"/>
              <a:buFont typeface="Arial"/>
              <a:buChar char="»"/>
              <a:defRPr sz="2400" b="0" i="0" u="none" strike="noStrike" cap="none">
                <a:latin typeface="Arial"/>
                <a:ea typeface="Arial"/>
                <a:cs typeface="Arial"/>
                <a:sym typeface="Arial"/>
              </a:defRPr>
            </a:lvl5pPr>
            <a:lvl6pPr marL="2743200" marR="0" lvl="5" indent="-431800" algn="l">
              <a:lnSpc>
                <a:spcPct val="90000"/>
              </a:lnSpc>
              <a:spcBef>
                <a:spcPts val="525"/>
              </a:spcBef>
              <a:spcAft>
                <a:spcPts val="0"/>
              </a:spcAft>
              <a:buSzPts val="3200"/>
              <a:buFont typeface="Arial"/>
              <a:buChar char="•"/>
              <a:defRPr sz="2400" b="0" i="0" u="none" strike="noStrike" cap="none">
                <a:latin typeface="Arial"/>
                <a:ea typeface="Arial"/>
                <a:cs typeface="Arial"/>
                <a:sym typeface="Arial"/>
              </a:defRPr>
            </a:lvl6pPr>
            <a:lvl7pPr marL="3200400" marR="0" lvl="6" indent="-431800" algn="l">
              <a:lnSpc>
                <a:spcPct val="90000"/>
              </a:lnSpc>
              <a:spcBef>
                <a:spcPts val="525"/>
              </a:spcBef>
              <a:spcAft>
                <a:spcPts val="0"/>
              </a:spcAft>
              <a:buSzPts val="3200"/>
              <a:buFont typeface="Arial"/>
              <a:buChar char="•"/>
              <a:defRPr sz="2400" b="0" i="0" u="none" strike="noStrike" cap="none">
                <a:latin typeface="Arial"/>
                <a:ea typeface="Arial"/>
                <a:cs typeface="Arial"/>
                <a:sym typeface="Arial"/>
              </a:defRPr>
            </a:lvl7pPr>
            <a:lvl8pPr marL="3657600" marR="0" lvl="7" indent="-431800" algn="l">
              <a:lnSpc>
                <a:spcPct val="90000"/>
              </a:lnSpc>
              <a:spcBef>
                <a:spcPts val="525"/>
              </a:spcBef>
              <a:spcAft>
                <a:spcPts val="0"/>
              </a:spcAft>
              <a:buSzPts val="3200"/>
              <a:buFont typeface="Arial"/>
              <a:buChar char="•"/>
              <a:defRPr sz="2400" b="0" i="0" u="none" strike="noStrike" cap="none">
                <a:latin typeface="Arial"/>
                <a:ea typeface="Arial"/>
                <a:cs typeface="Arial"/>
                <a:sym typeface="Arial"/>
              </a:defRPr>
            </a:lvl8pPr>
            <a:lvl9pPr marL="4114800" marR="0" lvl="8" indent="-431800" algn="l">
              <a:lnSpc>
                <a:spcPct val="90000"/>
              </a:lnSpc>
              <a:spcBef>
                <a:spcPts val="525"/>
              </a:spcBef>
              <a:spcAft>
                <a:spcPts val="0"/>
              </a:spcAft>
              <a:buSzPts val="3200"/>
              <a:buFont typeface="Arial"/>
              <a:buChar char="•"/>
              <a:defRPr sz="2400" b="0" i="0" u="none" strike="noStrike" cap="none">
                <a:latin typeface="Arial"/>
                <a:ea typeface="Arial"/>
                <a:cs typeface="Arial"/>
                <a:sym typeface="Arial"/>
              </a:defRPr>
            </a:lvl9pPr>
          </a:lstStyle>
          <a:p>
            <a:endParaRPr/>
          </a:p>
        </p:txBody>
      </p:sp>
      <p:sp>
        <p:nvSpPr>
          <p:cNvPr id="87" name="Google Shape;87;p15"/>
          <p:cNvSpPr txBox="1">
            <a:spLocks noGrp="1"/>
          </p:cNvSpPr>
          <p:nvPr>
            <p:ph type="sldNum" idx="12"/>
          </p:nvPr>
        </p:nvSpPr>
        <p:spPr>
          <a:xfrm>
            <a:off x="6553200" y="4767263"/>
            <a:ext cx="2133600" cy="278130"/>
          </a:xfrm>
          <a:prstGeom prst="rect">
            <a:avLst/>
          </a:prstGeom>
          <a:noFill/>
          <a:ln>
            <a:noFill/>
          </a:ln>
        </p:spPr>
        <p:txBody>
          <a:bodyPr spcFirstLastPara="1" wrap="square" lIns="45700" tIns="45700" rIns="45700" bIns="45700" anchor="t" anchorCtr="0">
            <a:noAutofit/>
          </a:bodyPr>
          <a:lstStyle>
            <a:lvl1pPr marL="0" marR="0" lvl="0" indent="0" algn="l">
              <a:lnSpc>
                <a:spcPct val="100000"/>
              </a:lnSpc>
              <a:spcBef>
                <a:spcPts val="0"/>
              </a:spcBef>
              <a:spcAft>
                <a:spcPts val="0"/>
              </a:spcAft>
              <a:buClr>
                <a:srgbClr val="000000"/>
              </a:buClr>
              <a:buSzPts val="900"/>
              <a:buFont typeface="Arial"/>
              <a:buNone/>
              <a:defRPr sz="1400" b="0" i="0" u="none" strike="noStrike" cap="none">
                <a:solidFill>
                  <a:srgbClr val="7F7F7F"/>
                </a:solidFill>
                <a:latin typeface="Arial"/>
                <a:ea typeface="Arial"/>
                <a:cs typeface="Arial"/>
                <a:sym typeface="Arial"/>
              </a:defRPr>
            </a:lvl1pPr>
            <a:lvl2pPr marL="0" marR="0" lvl="1" indent="0" algn="l">
              <a:lnSpc>
                <a:spcPct val="100000"/>
              </a:lnSpc>
              <a:spcBef>
                <a:spcPts val="0"/>
              </a:spcBef>
              <a:spcAft>
                <a:spcPts val="0"/>
              </a:spcAft>
              <a:buClr>
                <a:srgbClr val="000000"/>
              </a:buClr>
              <a:buSzPts val="900"/>
              <a:buFont typeface="Arial"/>
              <a:buNone/>
              <a:defRPr sz="1400" b="0" i="0" u="none" strike="noStrike" cap="none">
                <a:solidFill>
                  <a:srgbClr val="7F7F7F"/>
                </a:solidFill>
                <a:latin typeface="Arial"/>
                <a:ea typeface="Arial"/>
                <a:cs typeface="Arial"/>
                <a:sym typeface="Arial"/>
              </a:defRPr>
            </a:lvl2pPr>
            <a:lvl3pPr marL="0" marR="0" lvl="2" indent="0" algn="l">
              <a:lnSpc>
                <a:spcPct val="100000"/>
              </a:lnSpc>
              <a:spcBef>
                <a:spcPts val="0"/>
              </a:spcBef>
              <a:spcAft>
                <a:spcPts val="0"/>
              </a:spcAft>
              <a:buClr>
                <a:srgbClr val="000000"/>
              </a:buClr>
              <a:buSzPts val="900"/>
              <a:buFont typeface="Arial"/>
              <a:buNone/>
              <a:defRPr sz="1400" b="0" i="0" u="none" strike="noStrike" cap="none">
                <a:solidFill>
                  <a:srgbClr val="7F7F7F"/>
                </a:solidFill>
                <a:latin typeface="Arial"/>
                <a:ea typeface="Arial"/>
                <a:cs typeface="Arial"/>
                <a:sym typeface="Arial"/>
              </a:defRPr>
            </a:lvl3pPr>
            <a:lvl4pPr marL="0" marR="0" lvl="3" indent="0" algn="l">
              <a:lnSpc>
                <a:spcPct val="100000"/>
              </a:lnSpc>
              <a:spcBef>
                <a:spcPts val="0"/>
              </a:spcBef>
              <a:spcAft>
                <a:spcPts val="0"/>
              </a:spcAft>
              <a:buClr>
                <a:srgbClr val="000000"/>
              </a:buClr>
              <a:buSzPts val="900"/>
              <a:buFont typeface="Arial"/>
              <a:buNone/>
              <a:defRPr sz="1400" b="0" i="0" u="none" strike="noStrike" cap="none">
                <a:solidFill>
                  <a:srgbClr val="7F7F7F"/>
                </a:solidFill>
                <a:latin typeface="Arial"/>
                <a:ea typeface="Arial"/>
                <a:cs typeface="Arial"/>
                <a:sym typeface="Arial"/>
              </a:defRPr>
            </a:lvl4pPr>
            <a:lvl5pPr marL="0" marR="0" lvl="4" indent="0" algn="l">
              <a:lnSpc>
                <a:spcPct val="100000"/>
              </a:lnSpc>
              <a:spcBef>
                <a:spcPts val="0"/>
              </a:spcBef>
              <a:spcAft>
                <a:spcPts val="0"/>
              </a:spcAft>
              <a:buClr>
                <a:srgbClr val="000000"/>
              </a:buClr>
              <a:buSzPts val="900"/>
              <a:buFont typeface="Arial"/>
              <a:buNone/>
              <a:defRPr sz="1400" b="0" i="0" u="none" strike="noStrike" cap="none">
                <a:solidFill>
                  <a:srgbClr val="7F7F7F"/>
                </a:solidFill>
                <a:latin typeface="Arial"/>
                <a:ea typeface="Arial"/>
                <a:cs typeface="Arial"/>
                <a:sym typeface="Arial"/>
              </a:defRPr>
            </a:lvl5pPr>
            <a:lvl6pPr marL="0" marR="0" lvl="5" indent="0" algn="l">
              <a:lnSpc>
                <a:spcPct val="100000"/>
              </a:lnSpc>
              <a:spcBef>
                <a:spcPts val="0"/>
              </a:spcBef>
              <a:spcAft>
                <a:spcPts val="0"/>
              </a:spcAft>
              <a:buClr>
                <a:srgbClr val="000000"/>
              </a:buClr>
              <a:buSzPts val="900"/>
              <a:buFont typeface="Arial"/>
              <a:buNone/>
              <a:defRPr sz="1400" b="0" i="0" u="none" strike="noStrike" cap="none">
                <a:solidFill>
                  <a:srgbClr val="7F7F7F"/>
                </a:solidFill>
                <a:latin typeface="Arial"/>
                <a:ea typeface="Arial"/>
                <a:cs typeface="Arial"/>
                <a:sym typeface="Arial"/>
              </a:defRPr>
            </a:lvl6pPr>
            <a:lvl7pPr marL="0" marR="0" lvl="6" indent="0" algn="l">
              <a:lnSpc>
                <a:spcPct val="100000"/>
              </a:lnSpc>
              <a:spcBef>
                <a:spcPts val="0"/>
              </a:spcBef>
              <a:spcAft>
                <a:spcPts val="0"/>
              </a:spcAft>
              <a:buClr>
                <a:srgbClr val="000000"/>
              </a:buClr>
              <a:buSzPts val="900"/>
              <a:buFont typeface="Arial"/>
              <a:buNone/>
              <a:defRPr sz="1400" b="0" i="0" u="none" strike="noStrike" cap="none">
                <a:solidFill>
                  <a:srgbClr val="7F7F7F"/>
                </a:solidFill>
                <a:latin typeface="Arial"/>
                <a:ea typeface="Arial"/>
                <a:cs typeface="Arial"/>
                <a:sym typeface="Arial"/>
              </a:defRPr>
            </a:lvl7pPr>
            <a:lvl8pPr marL="0" marR="0" lvl="7" indent="0" algn="l">
              <a:lnSpc>
                <a:spcPct val="100000"/>
              </a:lnSpc>
              <a:spcBef>
                <a:spcPts val="0"/>
              </a:spcBef>
              <a:spcAft>
                <a:spcPts val="0"/>
              </a:spcAft>
              <a:buClr>
                <a:srgbClr val="000000"/>
              </a:buClr>
              <a:buSzPts val="900"/>
              <a:buFont typeface="Arial"/>
              <a:buNone/>
              <a:defRPr sz="1400" b="0" i="0" u="none" strike="noStrike" cap="none">
                <a:solidFill>
                  <a:srgbClr val="7F7F7F"/>
                </a:solidFill>
                <a:latin typeface="Arial"/>
                <a:ea typeface="Arial"/>
                <a:cs typeface="Arial"/>
                <a:sym typeface="Arial"/>
              </a:defRPr>
            </a:lvl8pPr>
            <a:lvl9pPr marL="0" marR="0" lvl="8" indent="0" algn="l">
              <a:lnSpc>
                <a:spcPct val="100000"/>
              </a:lnSpc>
              <a:spcBef>
                <a:spcPts val="0"/>
              </a:spcBef>
              <a:spcAft>
                <a:spcPts val="0"/>
              </a:spcAft>
              <a:buClr>
                <a:srgbClr val="000000"/>
              </a:buClr>
              <a:buSzPts val="900"/>
              <a:buFont typeface="Arial"/>
              <a:buNone/>
              <a:defRPr sz="1400" b="0" i="0" u="none" strike="noStrike" cap="none">
                <a:solidFill>
                  <a:srgbClr val="7F7F7F"/>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Enkel Titel">
  <p:cSld name="Enkel Titel">
    <p:spTree>
      <p:nvGrpSpPr>
        <p:cNvPr id="1" name="Shape 88"/>
        <p:cNvGrpSpPr/>
        <p:nvPr/>
      </p:nvGrpSpPr>
      <p:grpSpPr>
        <a:xfrm>
          <a:off x="0" y="0"/>
          <a:ext cx="0" cy="0"/>
          <a:chOff x="0" y="0"/>
          <a:chExt cx="0" cy="0"/>
        </a:xfrm>
      </p:grpSpPr>
      <p:sp>
        <p:nvSpPr>
          <p:cNvPr id="89" name="Google Shape;89;p16"/>
          <p:cNvSpPr txBox="1">
            <a:spLocks noGrp="1"/>
          </p:cNvSpPr>
          <p:nvPr>
            <p:ph type="title"/>
          </p:nvPr>
        </p:nvSpPr>
        <p:spPr>
          <a:xfrm>
            <a:off x="628650" y="273844"/>
            <a:ext cx="7886700" cy="738300"/>
          </a:xfrm>
          <a:prstGeom prst="rect">
            <a:avLst/>
          </a:prstGeom>
          <a:noFill/>
          <a:ln>
            <a:noFill/>
          </a:ln>
        </p:spPr>
        <p:txBody>
          <a:bodyPr spcFirstLastPara="1" wrap="square" lIns="79125" tIns="39550" rIns="79125" bIns="39550" anchor="t" anchorCtr="0">
            <a:noAutofit/>
          </a:bodyPr>
          <a:lstStyle>
            <a:lvl1pPr lvl="0" algn="l">
              <a:lnSpc>
                <a:spcPct val="90000"/>
              </a:lnSpc>
              <a:spcBef>
                <a:spcPts val="0"/>
              </a:spcBef>
              <a:spcAft>
                <a:spcPts val="0"/>
              </a:spcAft>
              <a:buClr>
                <a:schemeClr val="dk1"/>
              </a:buClr>
              <a:buSzPts val="1600"/>
              <a:buNone/>
              <a:defRPr/>
            </a:lvl1pPr>
            <a:lvl2pPr lvl="1" algn="l">
              <a:lnSpc>
                <a:spcPct val="100000"/>
              </a:lnSpc>
              <a:spcBef>
                <a:spcPts val="0"/>
              </a:spcBef>
              <a:spcAft>
                <a:spcPts val="0"/>
              </a:spcAft>
              <a:buSzPts val="1200"/>
              <a:buNone/>
              <a:defRPr/>
            </a:lvl2pPr>
            <a:lvl3pPr lvl="2" algn="l">
              <a:lnSpc>
                <a:spcPct val="100000"/>
              </a:lnSpc>
              <a:spcBef>
                <a:spcPts val="0"/>
              </a:spcBef>
              <a:spcAft>
                <a:spcPts val="0"/>
              </a:spcAft>
              <a:buSzPts val="1200"/>
              <a:buNone/>
              <a:defRPr/>
            </a:lvl3pPr>
            <a:lvl4pPr lvl="3" algn="l">
              <a:lnSpc>
                <a:spcPct val="100000"/>
              </a:lnSpc>
              <a:spcBef>
                <a:spcPts val="0"/>
              </a:spcBef>
              <a:spcAft>
                <a:spcPts val="0"/>
              </a:spcAft>
              <a:buSzPts val="1200"/>
              <a:buNone/>
              <a:defRPr/>
            </a:lvl4pPr>
            <a:lvl5pPr lvl="4" algn="l">
              <a:lnSpc>
                <a:spcPct val="100000"/>
              </a:lnSpc>
              <a:spcBef>
                <a:spcPts val="0"/>
              </a:spcBef>
              <a:spcAft>
                <a:spcPts val="0"/>
              </a:spcAft>
              <a:buSzPts val="1200"/>
              <a:buNone/>
              <a:defRPr/>
            </a:lvl5pPr>
            <a:lvl6pPr lvl="5" algn="l">
              <a:lnSpc>
                <a:spcPct val="100000"/>
              </a:lnSpc>
              <a:spcBef>
                <a:spcPts val="0"/>
              </a:spcBef>
              <a:spcAft>
                <a:spcPts val="0"/>
              </a:spcAft>
              <a:buSzPts val="1200"/>
              <a:buNone/>
              <a:defRPr/>
            </a:lvl6pPr>
            <a:lvl7pPr lvl="6" algn="l">
              <a:lnSpc>
                <a:spcPct val="100000"/>
              </a:lnSpc>
              <a:spcBef>
                <a:spcPts val="0"/>
              </a:spcBef>
              <a:spcAft>
                <a:spcPts val="0"/>
              </a:spcAft>
              <a:buSzPts val="1200"/>
              <a:buNone/>
              <a:defRPr/>
            </a:lvl7pPr>
            <a:lvl8pPr lvl="7" algn="l">
              <a:lnSpc>
                <a:spcPct val="100000"/>
              </a:lnSpc>
              <a:spcBef>
                <a:spcPts val="0"/>
              </a:spcBef>
              <a:spcAft>
                <a:spcPts val="0"/>
              </a:spcAft>
              <a:buSzPts val="1200"/>
              <a:buNone/>
              <a:defRPr/>
            </a:lvl8pPr>
            <a:lvl9pPr lvl="8" algn="l">
              <a:lnSpc>
                <a:spcPct val="100000"/>
              </a:lnSpc>
              <a:spcBef>
                <a:spcPts val="0"/>
              </a:spcBef>
              <a:spcAft>
                <a:spcPts val="0"/>
              </a:spcAft>
              <a:buSzPts val="1200"/>
              <a:buNone/>
              <a:defRPr/>
            </a:lvl9pPr>
          </a:lstStyle>
          <a:p>
            <a:endParaRPr/>
          </a:p>
        </p:txBody>
      </p:sp>
      <p:sp>
        <p:nvSpPr>
          <p:cNvPr id="90" name="Google Shape;90;p16"/>
          <p:cNvSpPr txBox="1">
            <a:spLocks noGrp="1"/>
          </p:cNvSpPr>
          <p:nvPr>
            <p:ph type="sldNum" idx="12"/>
          </p:nvPr>
        </p:nvSpPr>
        <p:spPr>
          <a:xfrm>
            <a:off x="8020802" y="4919128"/>
            <a:ext cx="682500" cy="196200"/>
          </a:xfrm>
          <a:prstGeom prst="rect">
            <a:avLst/>
          </a:prstGeom>
          <a:noFill/>
          <a:ln>
            <a:noFill/>
          </a:ln>
        </p:spPr>
        <p:txBody>
          <a:bodyPr spcFirstLastPara="1" wrap="square" lIns="39550" tIns="39550" rIns="39550" bIns="3955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el en dubbele Inhoud">
  <p:cSld name="Titel en dubbele Inhoud">
    <p:spTree>
      <p:nvGrpSpPr>
        <p:cNvPr id="1" name="Shape 91"/>
        <p:cNvGrpSpPr/>
        <p:nvPr/>
      </p:nvGrpSpPr>
      <p:grpSpPr>
        <a:xfrm>
          <a:off x="0" y="0"/>
          <a:ext cx="0" cy="0"/>
          <a:chOff x="0" y="0"/>
          <a:chExt cx="0" cy="0"/>
        </a:xfrm>
      </p:grpSpPr>
      <p:sp>
        <p:nvSpPr>
          <p:cNvPr id="92" name="Google Shape;92;p17"/>
          <p:cNvSpPr txBox="1">
            <a:spLocks noGrp="1"/>
          </p:cNvSpPr>
          <p:nvPr>
            <p:ph type="body" idx="1"/>
          </p:nvPr>
        </p:nvSpPr>
        <p:spPr>
          <a:xfrm>
            <a:off x="628650" y="1111661"/>
            <a:ext cx="3862200" cy="3744300"/>
          </a:xfrm>
          <a:prstGeom prst="rect">
            <a:avLst/>
          </a:prstGeom>
          <a:noFill/>
          <a:ln>
            <a:noFill/>
          </a:ln>
        </p:spPr>
        <p:txBody>
          <a:bodyPr spcFirstLastPara="1" wrap="square" lIns="79125" tIns="39550" rIns="79125" bIns="39550" anchor="t" anchorCtr="0">
            <a:noAutofit/>
          </a:bodyPr>
          <a:lstStyle>
            <a:lvl1pPr marL="457200" marR="0" lvl="0" indent="-361950" algn="l">
              <a:lnSpc>
                <a:spcPct val="100000"/>
              </a:lnSpc>
              <a:spcBef>
                <a:spcPts val="600"/>
              </a:spcBef>
              <a:spcAft>
                <a:spcPts val="0"/>
              </a:spcAft>
              <a:buClr>
                <a:schemeClr val="dk1"/>
              </a:buClr>
              <a:buSzPts val="2100"/>
              <a:buFont typeface="Arial"/>
              <a:buChar char="&gt;"/>
              <a:defRPr>
                <a:latin typeface="Arial"/>
                <a:ea typeface="Arial"/>
                <a:cs typeface="Arial"/>
                <a:sym typeface="Arial"/>
              </a:defRPr>
            </a:lvl1pPr>
            <a:lvl2pPr marL="914400" marR="0" lvl="1" indent="-361950" algn="l">
              <a:lnSpc>
                <a:spcPct val="100000"/>
              </a:lnSpc>
              <a:spcBef>
                <a:spcPts val="600"/>
              </a:spcBef>
              <a:spcAft>
                <a:spcPts val="0"/>
              </a:spcAft>
              <a:buClr>
                <a:schemeClr val="dk1"/>
              </a:buClr>
              <a:buSzPts val="2100"/>
              <a:buFont typeface="Noto Sans Symbols"/>
              <a:buChar char="▪"/>
              <a:defRPr>
                <a:latin typeface="Arial"/>
                <a:ea typeface="Arial"/>
                <a:cs typeface="Arial"/>
                <a:sym typeface="Arial"/>
              </a:defRPr>
            </a:lvl2pPr>
            <a:lvl3pPr marL="1371600" marR="0" lvl="2" indent="-336550" algn="l">
              <a:lnSpc>
                <a:spcPct val="100000"/>
              </a:lnSpc>
              <a:spcBef>
                <a:spcPts val="600"/>
              </a:spcBef>
              <a:spcAft>
                <a:spcPts val="0"/>
              </a:spcAft>
              <a:buClr>
                <a:schemeClr val="dk1"/>
              </a:buClr>
              <a:buSzPts val="1700"/>
              <a:buFont typeface="Arial"/>
              <a:buChar char="&gt;"/>
              <a:defRPr>
                <a:latin typeface="Arial"/>
                <a:ea typeface="Arial"/>
                <a:cs typeface="Arial"/>
                <a:sym typeface="Arial"/>
              </a:defRPr>
            </a:lvl3pPr>
            <a:lvl4pPr marL="1828800" marR="0" lvl="3" indent="-330200" algn="l">
              <a:lnSpc>
                <a:spcPct val="100000"/>
              </a:lnSpc>
              <a:spcBef>
                <a:spcPts val="600"/>
              </a:spcBef>
              <a:spcAft>
                <a:spcPts val="0"/>
              </a:spcAft>
              <a:buClr>
                <a:schemeClr val="dk1"/>
              </a:buClr>
              <a:buSzPts val="1600"/>
              <a:buFont typeface="Noto Sans Symbols"/>
              <a:buChar char="▪"/>
              <a:defRPr>
                <a:latin typeface="Arial"/>
                <a:ea typeface="Arial"/>
                <a:cs typeface="Arial"/>
                <a:sym typeface="Arial"/>
              </a:defRPr>
            </a:lvl4pPr>
            <a:lvl5pPr marL="2286000" marR="0" lvl="4" indent="-330200" algn="l">
              <a:lnSpc>
                <a:spcPct val="100000"/>
              </a:lnSpc>
              <a:spcBef>
                <a:spcPts val="600"/>
              </a:spcBef>
              <a:spcAft>
                <a:spcPts val="0"/>
              </a:spcAft>
              <a:buClr>
                <a:schemeClr val="dk1"/>
              </a:buClr>
              <a:buSzPts val="1600"/>
              <a:buFont typeface="Arial"/>
              <a:buChar char="&gt;"/>
              <a:defRPr>
                <a:latin typeface="Arial"/>
                <a:ea typeface="Arial"/>
                <a:cs typeface="Arial"/>
                <a:sym typeface="Arial"/>
              </a:defRPr>
            </a:lvl5pPr>
            <a:lvl6pPr marL="2743200" lvl="5" indent="-330200" algn="l">
              <a:lnSpc>
                <a:spcPct val="90000"/>
              </a:lnSpc>
              <a:spcBef>
                <a:spcPts val="400"/>
              </a:spcBef>
              <a:spcAft>
                <a:spcPts val="0"/>
              </a:spcAft>
              <a:buClr>
                <a:schemeClr val="dk1"/>
              </a:buClr>
              <a:buSzPts val="1600"/>
              <a:buChar char="•"/>
              <a:defRPr/>
            </a:lvl6pPr>
            <a:lvl7pPr marL="3200400" lvl="6" indent="-330200" algn="l">
              <a:lnSpc>
                <a:spcPct val="90000"/>
              </a:lnSpc>
              <a:spcBef>
                <a:spcPts val="400"/>
              </a:spcBef>
              <a:spcAft>
                <a:spcPts val="0"/>
              </a:spcAft>
              <a:buClr>
                <a:schemeClr val="dk1"/>
              </a:buClr>
              <a:buSzPts val="1600"/>
              <a:buChar char="•"/>
              <a:defRPr/>
            </a:lvl7pPr>
            <a:lvl8pPr marL="3657600" lvl="7" indent="-330200" algn="l">
              <a:lnSpc>
                <a:spcPct val="90000"/>
              </a:lnSpc>
              <a:spcBef>
                <a:spcPts val="400"/>
              </a:spcBef>
              <a:spcAft>
                <a:spcPts val="0"/>
              </a:spcAft>
              <a:buClr>
                <a:schemeClr val="dk1"/>
              </a:buClr>
              <a:buSzPts val="1600"/>
              <a:buChar char="•"/>
              <a:defRPr/>
            </a:lvl8pPr>
            <a:lvl9pPr marL="4114800" lvl="8" indent="-330200" algn="l">
              <a:lnSpc>
                <a:spcPct val="90000"/>
              </a:lnSpc>
              <a:spcBef>
                <a:spcPts val="400"/>
              </a:spcBef>
              <a:spcAft>
                <a:spcPts val="0"/>
              </a:spcAft>
              <a:buClr>
                <a:schemeClr val="dk1"/>
              </a:buClr>
              <a:buSzPts val="1600"/>
              <a:buChar char="•"/>
              <a:defRPr/>
            </a:lvl9pPr>
          </a:lstStyle>
          <a:p>
            <a:endParaRPr/>
          </a:p>
        </p:txBody>
      </p:sp>
      <p:sp>
        <p:nvSpPr>
          <p:cNvPr id="93" name="Google Shape;93;p17"/>
          <p:cNvSpPr txBox="1">
            <a:spLocks noGrp="1"/>
          </p:cNvSpPr>
          <p:nvPr>
            <p:ph type="title"/>
          </p:nvPr>
        </p:nvSpPr>
        <p:spPr>
          <a:xfrm>
            <a:off x="628650" y="273844"/>
            <a:ext cx="7886700" cy="738300"/>
          </a:xfrm>
          <a:prstGeom prst="rect">
            <a:avLst/>
          </a:prstGeom>
          <a:noFill/>
          <a:ln>
            <a:noFill/>
          </a:ln>
        </p:spPr>
        <p:txBody>
          <a:bodyPr spcFirstLastPara="1" wrap="square" lIns="79125" tIns="39550" rIns="79125" bIns="39550" anchor="t" anchorCtr="0">
            <a:noAutofit/>
          </a:bodyPr>
          <a:lstStyle>
            <a:lvl1pPr lvl="0" algn="l">
              <a:lnSpc>
                <a:spcPct val="90000"/>
              </a:lnSpc>
              <a:spcBef>
                <a:spcPts val="0"/>
              </a:spcBef>
              <a:spcAft>
                <a:spcPts val="0"/>
              </a:spcAft>
              <a:buClr>
                <a:schemeClr val="dk1"/>
              </a:buClr>
              <a:buSzPts val="1600"/>
              <a:buNone/>
              <a:defRPr/>
            </a:lvl1pPr>
            <a:lvl2pPr lvl="1" algn="l">
              <a:lnSpc>
                <a:spcPct val="100000"/>
              </a:lnSpc>
              <a:spcBef>
                <a:spcPts val="0"/>
              </a:spcBef>
              <a:spcAft>
                <a:spcPts val="0"/>
              </a:spcAft>
              <a:buSzPts val="1200"/>
              <a:buNone/>
              <a:defRPr/>
            </a:lvl2pPr>
            <a:lvl3pPr lvl="2" algn="l">
              <a:lnSpc>
                <a:spcPct val="100000"/>
              </a:lnSpc>
              <a:spcBef>
                <a:spcPts val="0"/>
              </a:spcBef>
              <a:spcAft>
                <a:spcPts val="0"/>
              </a:spcAft>
              <a:buSzPts val="1200"/>
              <a:buNone/>
              <a:defRPr/>
            </a:lvl3pPr>
            <a:lvl4pPr lvl="3" algn="l">
              <a:lnSpc>
                <a:spcPct val="100000"/>
              </a:lnSpc>
              <a:spcBef>
                <a:spcPts val="0"/>
              </a:spcBef>
              <a:spcAft>
                <a:spcPts val="0"/>
              </a:spcAft>
              <a:buSzPts val="1200"/>
              <a:buNone/>
              <a:defRPr/>
            </a:lvl4pPr>
            <a:lvl5pPr lvl="4" algn="l">
              <a:lnSpc>
                <a:spcPct val="100000"/>
              </a:lnSpc>
              <a:spcBef>
                <a:spcPts val="0"/>
              </a:spcBef>
              <a:spcAft>
                <a:spcPts val="0"/>
              </a:spcAft>
              <a:buSzPts val="1200"/>
              <a:buNone/>
              <a:defRPr/>
            </a:lvl5pPr>
            <a:lvl6pPr lvl="5" algn="l">
              <a:lnSpc>
                <a:spcPct val="100000"/>
              </a:lnSpc>
              <a:spcBef>
                <a:spcPts val="0"/>
              </a:spcBef>
              <a:spcAft>
                <a:spcPts val="0"/>
              </a:spcAft>
              <a:buSzPts val="1200"/>
              <a:buNone/>
              <a:defRPr/>
            </a:lvl6pPr>
            <a:lvl7pPr lvl="6" algn="l">
              <a:lnSpc>
                <a:spcPct val="100000"/>
              </a:lnSpc>
              <a:spcBef>
                <a:spcPts val="0"/>
              </a:spcBef>
              <a:spcAft>
                <a:spcPts val="0"/>
              </a:spcAft>
              <a:buSzPts val="1200"/>
              <a:buNone/>
              <a:defRPr/>
            </a:lvl7pPr>
            <a:lvl8pPr lvl="7" algn="l">
              <a:lnSpc>
                <a:spcPct val="100000"/>
              </a:lnSpc>
              <a:spcBef>
                <a:spcPts val="0"/>
              </a:spcBef>
              <a:spcAft>
                <a:spcPts val="0"/>
              </a:spcAft>
              <a:buSzPts val="1200"/>
              <a:buNone/>
              <a:defRPr/>
            </a:lvl8pPr>
            <a:lvl9pPr lvl="8" algn="l">
              <a:lnSpc>
                <a:spcPct val="100000"/>
              </a:lnSpc>
              <a:spcBef>
                <a:spcPts val="0"/>
              </a:spcBef>
              <a:spcAft>
                <a:spcPts val="0"/>
              </a:spcAft>
              <a:buSzPts val="1200"/>
              <a:buNone/>
              <a:defRPr/>
            </a:lvl9pPr>
          </a:lstStyle>
          <a:p>
            <a:endParaRPr/>
          </a:p>
        </p:txBody>
      </p:sp>
      <p:sp>
        <p:nvSpPr>
          <p:cNvPr id="94" name="Google Shape;94;p17"/>
          <p:cNvSpPr txBox="1">
            <a:spLocks noGrp="1"/>
          </p:cNvSpPr>
          <p:nvPr>
            <p:ph type="sldNum" idx="12"/>
          </p:nvPr>
        </p:nvSpPr>
        <p:spPr>
          <a:xfrm>
            <a:off x="8020802" y="4919128"/>
            <a:ext cx="682500" cy="196200"/>
          </a:xfrm>
          <a:prstGeom prst="rect">
            <a:avLst/>
          </a:prstGeom>
          <a:noFill/>
          <a:ln>
            <a:noFill/>
          </a:ln>
        </p:spPr>
        <p:txBody>
          <a:bodyPr spcFirstLastPara="1" wrap="square" lIns="39550" tIns="39550" rIns="39550" bIns="3955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95" name="Google Shape;95;p17"/>
          <p:cNvSpPr txBox="1">
            <a:spLocks noGrp="1"/>
          </p:cNvSpPr>
          <p:nvPr>
            <p:ph type="dt" idx="10"/>
          </p:nvPr>
        </p:nvSpPr>
        <p:spPr>
          <a:xfrm>
            <a:off x="6059679" y="4952333"/>
            <a:ext cx="2643600" cy="131100"/>
          </a:xfrm>
          <a:prstGeom prst="rect">
            <a:avLst/>
          </a:prstGeom>
          <a:noFill/>
          <a:ln>
            <a:noFill/>
          </a:ln>
        </p:spPr>
        <p:txBody>
          <a:bodyPr spcFirstLastPara="1" wrap="square" lIns="79125" tIns="39550" rIns="79125" bIns="39550" anchor="ctr" anchorCtr="0">
            <a:noAutofit/>
          </a:bodyPr>
          <a:lstStyle>
            <a:lvl1pPr lvl="0" algn="r">
              <a:lnSpc>
                <a:spcPct val="100000"/>
              </a:lnSpc>
              <a:spcBef>
                <a:spcPts val="0"/>
              </a:spcBef>
              <a:spcAft>
                <a:spcPts val="0"/>
              </a:spcAft>
              <a:buSzPts val="1200"/>
              <a:buNone/>
              <a:defRPr sz="1000">
                <a:solidFill>
                  <a:schemeClr val="dk2"/>
                </a:solidFill>
                <a:latin typeface="Arial"/>
                <a:ea typeface="Arial"/>
                <a:cs typeface="Arial"/>
                <a:sym typeface="Arial"/>
              </a:defRPr>
            </a:lvl1pPr>
            <a:lvl2pPr lvl="1" algn="l">
              <a:lnSpc>
                <a:spcPct val="100000"/>
              </a:lnSpc>
              <a:spcBef>
                <a:spcPts val="0"/>
              </a:spcBef>
              <a:spcAft>
                <a:spcPts val="0"/>
              </a:spcAft>
              <a:buSzPts val="1200"/>
              <a:buNone/>
              <a:defRPr/>
            </a:lvl2pPr>
            <a:lvl3pPr lvl="2" algn="l">
              <a:lnSpc>
                <a:spcPct val="100000"/>
              </a:lnSpc>
              <a:spcBef>
                <a:spcPts val="0"/>
              </a:spcBef>
              <a:spcAft>
                <a:spcPts val="0"/>
              </a:spcAft>
              <a:buSzPts val="1200"/>
              <a:buNone/>
              <a:defRPr/>
            </a:lvl3pPr>
            <a:lvl4pPr lvl="3" algn="l">
              <a:lnSpc>
                <a:spcPct val="100000"/>
              </a:lnSpc>
              <a:spcBef>
                <a:spcPts val="0"/>
              </a:spcBef>
              <a:spcAft>
                <a:spcPts val="0"/>
              </a:spcAft>
              <a:buSzPts val="1200"/>
              <a:buNone/>
              <a:defRPr/>
            </a:lvl4pPr>
            <a:lvl5pPr lvl="4" algn="l">
              <a:lnSpc>
                <a:spcPct val="100000"/>
              </a:lnSpc>
              <a:spcBef>
                <a:spcPts val="0"/>
              </a:spcBef>
              <a:spcAft>
                <a:spcPts val="0"/>
              </a:spcAft>
              <a:buSzPts val="1200"/>
              <a:buNone/>
              <a:defRPr/>
            </a:lvl5pPr>
            <a:lvl6pPr lvl="5" algn="l">
              <a:lnSpc>
                <a:spcPct val="100000"/>
              </a:lnSpc>
              <a:spcBef>
                <a:spcPts val="0"/>
              </a:spcBef>
              <a:spcAft>
                <a:spcPts val="0"/>
              </a:spcAft>
              <a:buSzPts val="1200"/>
              <a:buNone/>
              <a:defRPr/>
            </a:lvl6pPr>
            <a:lvl7pPr lvl="6" algn="l">
              <a:lnSpc>
                <a:spcPct val="100000"/>
              </a:lnSpc>
              <a:spcBef>
                <a:spcPts val="0"/>
              </a:spcBef>
              <a:spcAft>
                <a:spcPts val="0"/>
              </a:spcAft>
              <a:buSzPts val="1200"/>
              <a:buNone/>
              <a:defRPr/>
            </a:lvl7pPr>
            <a:lvl8pPr lvl="7" algn="l">
              <a:lnSpc>
                <a:spcPct val="100000"/>
              </a:lnSpc>
              <a:spcBef>
                <a:spcPts val="0"/>
              </a:spcBef>
              <a:spcAft>
                <a:spcPts val="0"/>
              </a:spcAft>
              <a:buSzPts val="1200"/>
              <a:buNone/>
              <a:defRPr/>
            </a:lvl8pPr>
            <a:lvl9pPr lvl="8" algn="l">
              <a:lnSpc>
                <a:spcPct val="100000"/>
              </a:lnSpc>
              <a:spcBef>
                <a:spcPts val="0"/>
              </a:spcBef>
              <a:spcAft>
                <a:spcPts val="0"/>
              </a:spcAft>
              <a:buSzPts val="1200"/>
              <a:buNone/>
              <a:defRPr/>
            </a:lvl9pPr>
          </a:lstStyle>
          <a:p>
            <a:endParaRPr/>
          </a:p>
        </p:txBody>
      </p:sp>
      <p:sp>
        <p:nvSpPr>
          <p:cNvPr id="96" name="Google Shape;96;p17"/>
          <p:cNvSpPr txBox="1">
            <a:spLocks noGrp="1"/>
          </p:cNvSpPr>
          <p:nvPr>
            <p:ph type="body" idx="2"/>
          </p:nvPr>
        </p:nvSpPr>
        <p:spPr>
          <a:xfrm>
            <a:off x="4653116" y="1111661"/>
            <a:ext cx="3862200" cy="3744300"/>
          </a:xfrm>
          <a:prstGeom prst="rect">
            <a:avLst/>
          </a:prstGeom>
          <a:noFill/>
          <a:ln>
            <a:noFill/>
          </a:ln>
        </p:spPr>
        <p:txBody>
          <a:bodyPr spcFirstLastPara="1" wrap="square" lIns="79125" tIns="39550" rIns="79125" bIns="39550" anchor="t" anchorCtr="0">
            <a:noAutofit/>
          </a:bodyPr>
          <a:lstStyle>
            <a:lvl1pPr marL="457200" marR="0" lvl="0" indent="-361950" algn="l">
              <a:lnSpc>
                <a:spcPct val="100000"/>
              </a:lnSpc>
              <a:spcBef>
                <a:spcPts val="600"/>
              </a:spcBef>
              <a:spcAft>
                <a:spcPts val="0"/>
              </a:spcAft>
              <a:buClr>
                <a:schemeClr val="dk1"/>
              </a:buClr>
              <a:buSzPts val="2100"/>
              <a:buFont typeface="Arial"/>
              <a:buChar char="&gt;"/>
              <a:defRPr>
                <a:latin typeface="Arial"/>
                <a:ea typeface="Arial"/>
                <a:cs typeface="Arial"/>
                <a:sym typeface="Arial"/>
              </a:defRPr>
            </a:lvl1pPr>
            <a:lvl2pPr marL="914400" marR="0" lvl="1" indent="-361950" algn="l">
              <a:lnSpc>
                <a:spcPct val="100000"/>
              </a:lnSpc>
              <a:spcBef>
                <a:spcPts val="600"/>
              </a:spcBef>
              <a:spcAft>
                <a:spcPts val="0"/>
              </a:spcAft>
              <a:buClr>
                <a:schemeClr val="dk1"/>
              </a:buClr>
              <a:buSzPts val="2100"/>
              <a:buFont typeface="Noto Sans Symbols"/>
              <a:buChar char="▪"/>
              <a:defRPr>
                <a:latin typeface="Arial"/>
                <a:ea typeface="Arial"/>
                <a:cs typeface="Arial"/>
                <a:sym typeface="Arial"/>
              </a:defRPr>
            </a:lvl2pPr>
            <a:lvl3pPr marL="1371600" marR="0" lvl="2" indent="-336550" algn="l">
              <a:lnSpc>
                <a:spcPct val="100000"/>
              </a:lnSpc>
              <a:spcBef>
                <a:spcPts val="600"/>
              </a:spcBef>
              <a:spcAft>
                <a:spcPts val="0"/>
              </a:spcAft>
              <a:buClr>
                <a:schemeClr val="dk1"/>
              </a:buClr>
              <a:buSzPts val="1700"/>
              <a:buFont typeface="Arial"/>
              <a:buChar char="&gt;"/>
              <a:defRPr>
                <a:latin typeface="Arial"/>
                <a:ea typeface="Arial"/>
                <a:cs typeface="Arial"/>
                <a:sym typeface="Arial"/>
              </a:defRPr>
            </a:lvl3pPr>
            <a:lvl4pPr marL="1828800" marR="0" lvl="3" indent="-330200" algn="l">
              <a:lnSpc>
                <a:spcPct val="100000"/>
              </a:lnSpc>
              <a:spcBef>
                <a:spcPts val="600"/>
              </a:spcBef>
              <a:spcAft>
                <a:spcPts val="0"/>
              </a:spcAft>
              <a:buClr>
                <a:schemeClr val="dk1"/>
              </a:buClr>
              <a:buSzPts val="1600"/>
              <a:buFont typeface="Noto Sans Symbols"/>
              <a:buChar char="▪"/>
              <a:defRPr>
                <a:latin typeface="Arial"/>
                <a:ea typeface="Arial"/>
                <a:cs typeface="Arial"/>
                <a:sym typeface="Arial"/>
              </a:defRPr>
            </a:lvl4pPr>
            <a:lvl5pPr marL="2286000" marR="0" lvl="4" indent="-330200" algn="l">
              <a:lnSpc>
                <a:spcPct val="100000"/>
              </a:lnSpc>
              <a:spcBef>
                <a:spcPts val="600"/>
              </a:spcBef>
              <a:spcAft>
                <a:spcPts val="0"/>
              </a:spcAft>
              <a:buClr>
                <a:schemeClr val="dk1"/>
              </a:buClr>
              <a:buSzPts val="1600"/>
              <a:buFont typeface="Arial"/>
              <a:buChar char="&gt;"/>
              <a:defRPr>
                <a:latin typeface="Arial"/>
                <a:ea typeface="Arial"/>
                <a:cs typeface="Arial"/>
                <a:sym typeface="Arial"/>
              </a:defRPr>
            </a:lvl5pPr>
            <a:lvl6pPr marL="2743200" lvl="5" indent="-330200" algn="l">
              <a:lnSpc>
                <a:spcPct val="90000"/>
              </a:lnSpc>
              <a:spcBef>
                <a:spcPts val="400"/>
              </a:spcBef>
              <a:spcAft>
                <a:spcPts val="0"/>
              </a:spcAft>
              <a:buClr>
                <a:schemeClr val="dk1"/>
              </a:buClr>
              <a:buSzPts val="1600"/>
              <a:buChar char="•"/>
              <a:defRPr/>
            </a:lvl6pPr>
            <a:lvl7pPr marL="3200400" lvl="6" indent="-330200" algn="l">
              <a:lnSpc>
                <a:spcPct val="90000"/>
              </a:lnSpc>
              <a:spcBef>
                <a:spcPts val="400"/>
              </a:spcBef>
              <a:spcAft>
                <a:spcPts val="0"/>
              </a:spcAft>
              <a:buClr>
                <a:schemeClr val="dk1"/>
              </a:buClr>
              <a:buSzPts val="1600"/>
              <a:buChar char="•"/>
              <a:defRPr/>
            </a:lvl7pPr>
            <a:lvl8pPr marL="3657600" lvl="7" indent="-330200" algn="l">
              <a:lnSpc>
                <a:spcPct val="90000"/>
              </a:lnSpc>
              <a:spcBef>
                <a:spcPts val="400"/>
              </a:spcBef>
              <a:spcAft>
                <a:spcPts val="0"/>
              </a:spcAft>
              <a:buClr>
                <a:schemeClr val="dk1"/>
              </a:buClr>
              <a:buSzPts val="1600"/>
              <a:buChar char="•"/>
              <a:defRPr/>
            </a:lvl8pPr>
            <a:lvl9pPr marL="4114800" lvl="8" indent="-330200" algn="l">
              <a:lnSpc>
                <a:spcPct val="90000"/>
              </a:lnSpc>
              <a:spcBef>
                <a:spcPts val="400"/>
              </a:spcBef>
              <a:spcAft>
                <a:spcPts val="0"/>
              </a:spcAft>
              <a:buClr>
                <a:schemeClr val="dk1"/>
              </a:buClr>
              <a:buSzPts val="1600"/>
              <a:buChar char="•"/>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5"/>
        <p:cNvGrpSpPr/>
        <p:nvPr/>
      </p:nvGrpSpPr>
      <p:grpSpPr>
        <a:xfrm>
          <a:off x="0" y="0"/>
          <a:ext cx="0" cy="0"/>
          <a:chOff x="0" y="0"/>
          <a:chExt cx="0" cy="0"/>
        </a:xfrm>
      </p:grpSpPr>
      <p:sp>
        <p:nvSpPr>
          <p:cNvPr id="16" name="Google Shape;16;p3"/>
          <p:cNvSpPr txBox="1">
            <a:spLocks noGrp="1"/>
          </p:cNvSpPr>
          <p:nvPr>
            <p:ph type="title"/>
          </p:nvPr>
        </p:nvSpPr>
        <p:spPr>
          <a:xfrm>
            <a:off x="628650" y="273844"/>
            <a:ext cx="7886700" cy="9942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3"/>
          <p:cNvSpPr txBox="1">
            <a:spLocks noGrp="1"/>
          </p:cNvSpPr>
          <p:nvPr>
            <p:ph type="body" idx="1"/>
          </p:nvPr>
        </p:nvSpPr>
        <p:spPr>
          <a:xfrm>
            <a:off x="628650" y="1369219"/>
            <a:ext cx="7886700" cy="32634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750"/>
              </a:spcBef>
              <a:spcAft>
                <a:spcPts val="0"/>
              </a:spcAft>
              <a:buClr>
                <a:schemeClr val="dk1"/>
              </a:buClr>
              <a:buSzPts val="1800"/>
              <a:buChar char="•"/>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8" name="Google Shape;18;p3"/>
          <p:cNvSpPr txBox="1">
            <a:spLocks noGrp="1"/>
          </p:cNvSpPr>
          <p:nvPr>
            <p:ph type="dt" idx="10"/>
          </p:nvPr>
        </p:nvSpPr>
        <p:spPr>
          <a:xfrm>
            <a:off x="628650" y="4767263"/>
            <a:ext cx="2057400" cy="2739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3"/>
          <p:cNvSpPr txBox="1">
            <a:spLocks noGrp="1"/>
          </p:cNvSpPr>
          <p:nvPr>
            <p:ph type="ftr" idx="11"/>
          </p:nvPr>
        </p:nvSpPr>
        <p:spPr>
          <a:xfrm>
            <a:off x="3028950" y="4767263"/>
            <a:ext cx="3086100" cy="2739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 name="Google Shape;20;p3"/>
          <p:cNvSpPr txBox="1">
            <a:spLocks noGrp="1"/>
          </p:cNvSpPr>
          <p:nvPr>
            <p:ph type="sldNum" idx="12"/>
          </p:nvPr>
        </p:nvSpPr>
        <p:spPr>
          <a:xfrm>
            <a:off x="6457950" y="4767263"/>
            <a:ext cx="20574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el en Inhoud">
  <p:cSld name="Titel en Inhoud">
    <p:spTree>
      <p:nvGrpSpPr>
        <p:cNvPr id="1" name="Shape 21"/>
        <p:cNvGrpSpPr/>
        <p:nvPr/>
      </p:nvGrpSpPr>
      <p:grpSpPr>
        <a:xfrm>
          <a:off x="0" y="0"/>
          <a:ext cx="0" cy="0"/>
          <a:chOff x="0" y="0"/>
          <a:chExt cx="0" cy="0"/>
        </a:xfrm>
      </p:grpSpPr>
      <p:sp>
        <p:nvSpPr>
          <p:cNvPr id="22" name="Google Shape;22;p4"/>
          <p:cNvSpPr txBox="1">
            <a:spLocks noGrp="1"/>
          </p:cNvSpPr>
          <p:nvPr>
            <p:ph type="body" idx="1"/>
          </p:nvPr>
        </p:nvSpPr>
        <p:spPr>
          <a:xfrm>
            <a:off x="457800" y="1132305"/>
            <a:ext cx="7416000" cy="2754000"/>
          </a:xfrm>
          <a:prstGeom prst="rect">
            <a:avLst/>
          </a:prstGeom>
          <a:noFill/>
          <a:ln>
            <a:noFill/>
          </a:ln>
        </p:spPr>
        <p:txBody>
          <a:bodyPr spcFirstLastPara="1" wrap="square" lIns="91425" tIns="91425" rIns="91425" bIns="91425" anchor="t" anchorCtr="0">
            <a:noAutofit/>
          </a:bodyPr>
          <a:lstStyle>
            <a:lvl1pPr marL="457200" marR="0" lvl="0" indent="-368300" algn="l">
              <a:lnSpc>
                <a:spcPct val="100000"/>
              </a:lnSpc>
              <a:spcBef>
                <a:spcPts val="525"/>
              </a:spcBef>
              <a:spcAft>
                <a:spcPts val="0"/>
              </a:spcAft>
              <a:buClr>
                <a:schemeClr val="dk1"/>
              </a:buClr>
              <a:buSzPts val="2200"/>
              <a:buFont typeface="Arial"/>
              <a:buChar char="&gt;"/>
              <a:defRPr>
                <a:latin typeface="Arial"/>
                <a:ea typeface="Arial"/>
                <a:cs typeface="Arial"/>
                <a:sym typeface="Arial"/>
              </a:defRPr>
            </a:lvl1pPr>
            <a:lvl2pPr marL="914400" marR="0" lvl="1" indent="-368300" algn="l">
              <a:lnSpc>
                <a:spcPct val="100000"/>
              </a:lnSpc>
              <a:spcBef>
                <a:spcPts val="525"/>
              </a:spcBef>
              <a:spcAft>
                <a:spcPts val="0"/>
              </a:spcAft>
              <a:buClr>
                <a:srgbClr val="7F7F7F"/>
              </a:buClr>
              <a:buSzPts val="2200"/>
              <a:buFont typeface="Noto Sans Symbols"/>
              <a:buChar char="▪"/>
              <a:defRPr>
                <a:latin typeface="Arial"/>
                <a:ea typeface="Arial"/>
                <a:cs typeface="Arial"/>
                <a:sym typeface="Arial"/>
              </a:defRPr>
            </a:lvl2pPr>
            <a:lvl3pPr marL="1371600" marR="0" lvl="2" indent="-355600" algn="l">
              <a:lnSpc>
                <a:spcPct val="100000"/>
              </a:lnSpc>
              <a:spcBef>
                <a:spcPts val="525"/>
              </a:spcBef>
              <a:spcAft>
                <a:spcPts val="0"/>
              </a:spcAft>
              <a:buClr>
                <a:schemeClr val="dk1"/>
              </a:buClr>
              <a:buSzPts val="2000"/>
              <a:buFont typeface="Arial"/>
              <a:buChar char="&gt;"/>
              <a:defRPr>
                <a:latin typeface="Arial"/>
                <a:ea typeface="Arial"/>
                <a:cs typeface="Arial"/>
                <a:sym typeface="Arial"/>
              </a:defRPr>
            </a:lvl3pPr>
            <a:lvl4pPr marL="1828800" marR="0" lvl="3" indent="-355600" algn="l">
              <a:lnSpc>
                <a:spcPct val="100000"/>
              </a:lnSpc>
              <a:spcBef>
                <a:spcPts val="525"/>
              </a:spcBef>
              <a:spcAft>
                <a:spcPts val="0"/>
              </a:spcAft>
              <a:buClr>
                <a:schemeClr val="dk1"/>
              </a:buClr>
              <a:buSzPts val="2000"/>
              <a:buFont typeface="Noto Sans Symbols"/>
              <a:buChar char="▪"/>
              <a:defRPr>
                <a:latin typeface="Arial"/>
                <a:ea typeface="Arial"/>
                <a:cs typeface="Arial"/>
                <a:sym typeface="Arial"/>
              </a:defRPr>
            </a:lvl4pPr>
            <a:lvl5pPr marL="2286000" marR="0" lvl="4" indent="-355600" algn="l">
              <a:lnSpc>
                <a:spcPct val="100000"/>
              </a:lnSpc>
              <a:spcBef>
                <a:spcPts val="525"/>
              </a:spcBef>
              <a:spcAft>
                <a:spcPts val="0"/>
              </a:spcAft>
              <a:buClr>
                <a:schemeClr val="dk1"/>
              </a:buClr>
              <a:buSzPts val="2000"/>
              <a:buFont typeface="Arial"/>
              <a:buChar char="&gt;"/>
              <a:defRPr>
                <a:latin typeface="Arial"/>
                <a:ea typeface="Arial"/>
                <a:cs typeface="Arial"/>
                <a:sym typeface="Arial"/>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3" name="Google Shape;23;p4"/>
          <p:cNvSpPr txBox="1">
            <a:spLocks noGrp="1"/>
          </p:cNvSpPr>
          <p:nvPr>
            <p:ph type="title"/>
          </p:nvPr>
        </p:nvSpPr>
        <p:spPr>
          <a:xfrm>
            <a:off x="628651" y="273845"/>
            <a:ext cx="7886700" cy="738264"/>
          </a:xfrm>
          <a:prstGeom prst="rect">
            <a:avLst/>
          </a:prstGeom>
          <a:noFill/>
          <a:ln>
            <a:noFill/>
          </a:ln>
        </p:spPr>
        <p:txBody>
          <a:bodyPr spcFirstLastPara="1" wrap="square" lIns="91425" tIns="45700" rIns="91425" bIns="45700" anchor="t" anchorCtr="0">
            <a:noAutofit/>
          </a:bodyPr>
          <a:lstStyle>
            <a:lvl1pPr lvl="0" algn="l">
              <a:lnSpc>
                <a:spcPct val="102702"/>
              </a:lnSpc>
              <a:spcBef>
                <a:spcPts val="0"/>
              </a:spcBef>
              <a:spcAft>
                <a:spcPts val="0"/>
              </a:spcAft>
              <a:buSzPts val="37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4"/>
          <p:cNvSpPr txBox="1">
            <a:spLocks noGrp="1"/>
          </p:cNvSpPr>
          <p:nvPr>
            <p:ph type="ftr" idx="11"/>
          </p:nvPr>
        </p:nvSpPr>
        <p:spPr>
          <a:xfrm>
            <a:off x="443678" y="4953894"/>
            <a:ext cx="5616000" cy="132696"/>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800" b="0">
                <a:solidFill>
                  <a:schemeClr val="lt2"/>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4"/>
          <p:cNvSpPr txBox="1">
            <a:spLocks noGrp="1"/>
          </p:cNvSpPr>
          <p:nvPr>
            <p:ph type="sldNum" idx="12"/>
          </p:nvPr>
        </p:nvSpPr>
        <p:spPr>
          <a:xfrm>
            <a:off x="8020803" y="4909510"/>
            <a:ext cx="682439" cy="215444"/>
          </a:xfrm>
          <a:prstGeom prst="rect">
            <a:avLst/>
          </a:prstGeom>
          <a:noFill/>
          <a:ln>
            <a:noFill/>
          </a:ln>
        </p:spPr>
        <p:txBody>
          <a:bodyPr spcFirstLastPara="1" wrap="square" lIns="45700" tIns="45700" rIns="45700"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8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26" name="Google Shape;26;p4"/>
          <p:cNvSpPr txBox="1">
            <a:spLocks noGrp="1"/>
          </p:cNvSpPr>
          <p:nvPr>
            <p:ph type="dt" idx="10"/>
          </p:nvPr>
        </p:nvSpPr>
        <p:spPr>
          <a:xfrm>
            <a:off x="6059679" y="4952333"/>
            <a:ext cx="2643561" cy="131049"/>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sz="800">
                <a:solidFill>
                  <a:schemeClr val="lt2"/>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1_Titeldia">
  <p:cSld name="1_Titeldia">
    <p:spTree>
      <p:nvGrpSpPr>
        <p:cNvPr id="1" name="Shape 27"/>
        <p:cNvGrpSpPr/>
        <p:nvPr/>
      </p:nvGrpSpPr>
      <p:grpSpPr>
        <a:xfrm>
          <a:off x="0" y="0"/>
          <a:ext cx="0" cy="0"/>
          <a:chOff x="0" y="0"/>
          <a:chExt cx="0" cy="0"/>
        </a:xfrm>
      </p:grpSpPr>
      <p:grpSp>
        <p:nvGrpSpPr>
          <p:cNvPr id="28" name="Google Shape;28;p5"/>
          <p:cNvGrpSpPr/>
          <p:nvPr/>
        </p:nvGrpSpPr>
        <p:grpSpPr>
          <a:xfrm>
            <a:off x="288000" y="216000"/>
            <a:ext cx="8553600" cy="4699125"/>
            <a:chOff x="288000" y="288000"/>
            <a:chExt cx="8553600" cy="6265500"/>
          </a:xfrm>
        </p:grpSpPr>
        <p:sp>
          <p:nvSpPr>
            <p:cNvPr id="29" name="Google Shape;29;p5"/>
            <p:cNvSpPr/>
            <p:nvPr/>
          </p:nvSpPr>
          <p:spPr>
            <a:xfrm>
              <a:off x="288000" y="288000"/>
              <a:ext cx="6768000" cy="62655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
          <p:nvSpPr>
            <p:cNvPr id="30" name="Google Shape;30;p5"/>
            <p:cNvSpPr/>
            <p:nvPr/>
          </p:nvSpPr>
          <p:spPr>
            <a:xfrm>
              <a:off x="7056000" y="288000"/>
              <a:ext cx="1785600" cy="626400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grpSp>
      <p:sp>
        <p:nvSpPr>
          <p:cNvPr id="31" name="Google Shape;31;p5"/>
          <p:cNvSpPr txBox="1">
            <a:spLocks noGrp="1"/>
          </p:cNvSpPr>
          <p:nvPr>
            <p:ph type="ctrTitle"/>
          </p:nvPr>
        </p:nvSpPr>
        <p:spPr>
          <a:xfrm>
            <a:off x="576000" y="1890000"/>
            <a:ext cx="7070100" cy="1184700"/>
          </a:xfrm>
          <a:prstGeom prst="rect">
            <a:avLst/>
          </a:prstGeom>
          <a:noFill/>
          <a:ln>
            <a:noFill/>
          </a:ln>
        </p:spPr>
        <p:txBody>
          <a:bodyPr spcFirstLastPara="1" wrap="square" lIns="91425" tIns="91425" rIns="91425" bIns="91425" anchor="b" anchorCtr="0">
            <a:noAutofit/>
          </a:bodyPr>
          <a:lstStyle>
            <a:lvl1pPr marR="0" lvl="0" algn="l">
              <a:lnSpc>
                <a:spcPct val="100000"/>
              </a:lnSpc>
              <a:spcBef>
                <a:spcPts val="0"/>
              </a:spcBef>
              <a:spcAft>
                <a:spcPts val="0"/>
              </a:spcAft>
              <a:buClr>
                <a:schemeClr val="dk1"/>
              </a:buClr>
              <a:buSzPts val="5400"/>
              <a:buNone/>
              <a:defRPr sz="5400" i="0" u="none" strike="noStrike" cap="none">
                <a:solidFill>
                  <a:schemeClr val="dk1"/>
                </a:solidFil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32" name="Google Shape;32;p5"/>
          <p:cNvSpPr txBox="1">
            <a:spLocks noGrp="1"/>
          </p:cNvSpPr>
          <p:nvPr>
            <p:ph type="subTitle" idx="1"/>
          </p:nvPr>
        </p:nvSpPr>
        <p:spPr>
          <a:xfrm>
            <a:off x="588600" y="3131025"/>
            <a:ext cx="7070100" cy="790200"/>
          </a:xfrm>
          <a:prstGeom prst="rect">
            <a:avLst/>
          </a:prstGeom>
          <a:noFill/>
          <a:ln>
            <a:noFill/>
          </a:ln>
        </p:spPr>
        <p:txBody>
          <a:bodyPr spcFirstLastPara="1" wrap="square" lIns="91425" tIns="91425" rIns="91425" bIns="91425" anchor="t" anchorCtr="0">
            <a:noAutofit/>
          </a:bodyPr>
          <a:lstStyle>
            <a:lvl1pPr marR="0" lvl="0" algn="l">
              <a:lnSpc>
                <a:spcPct val="111392"/>
              </a:lnSpc>
              <a:spcBef>
                <a:spcPts val="300"/>
              </a:spcBef>
              <a:spcAft>
                <a:spcPts val="0"/>
              </a:spcAft>
              <a:buClr>
                <a:schemeClr val="dk1"/>
              </a:buClr>
              <a:buSzPts val="1422"/>
              <a:buNone/>
              <a:defRPr sz="1580" i="0" u="none" strike="noStrike" cap="none">
                <a:solidFill>
                  <a:schemeClr val="dk1"/>
                </a:solidFill>
              </a:defRPr>
            </a:lvl1pPr>
            <a:lvl2pPr marR="0" lvl="1" algn="ctr">
              <a:lnSpc>
                <a:spcPct val="90000"/>
              </a:lnSpc>
              <a:spcBef>
                <a:spcPts val="300"/>
              </a:spcBef>
              <a:spcAft>
                <a:spcPts val="0"/>
              </a:spcAft>
              <a:buClr>
                <a:srgbClr val="7F7F7F"/>
              </a:buClr>
              <a:buSzPts val="1400"/>
              <a:buNone/>
              <a:defRPr sz="2000" i="0" u="none" strike="noStrike" cap="none">
                <a:solidFill>
                  <a:srgbClr val="7F7F7F"/>
                </a:solidFill>
              </a:defRPr>
            </a:lvl2pPr>
            <a:lvl3pPr marR="0" lvl="2" algn="ctr">
              <a:lnSpc>
                <a:spcPct val="90000"/>
              </a:lnSpc>
              <a:spcBef>
                <a:spcPts val="300"/>
              </a:spcBef>
              <a:spcAft>
                <a:spcPts val="0"/>
              </a:spcAft>
              <a:buClr>
                <a:schemeClr val="dk1"/>
              </a:buClr>
              <a:buSzPts val="1620"/>
              <a:buNone/>
              <a:defRPr sz="1800" i="0" u="none" strike="noStrike" cap="none">
                <a:solidFill>
                  <a:schemeClr val="dk1"/>
                </a:solidFill>
              </a:defRPr>
            </a:lvl3pPr>
            <a:lvl4pPr marR="0" lvl="3" algn="ctr">
              <a:lnSpc>
                <a:spcPct val="90000"/>
              </a:lnSpc>
              <a:spcBef>
                <a:spcPts val="300"/>
              </a:spcBef>
              <a:spcAft>
                <a:spcPts val="0"/>
              </a:spcAft>
              <a:buClr>
                <a:schemeClr val="dk1"/>
              </a:buClr>
              <a:buSzPts val="1200"/>
              <a:buNone/>
              <a:defRPr sz="1600" i="0" u="none" strike="noStrike" cap="none">
                <a:solidFill>
                  <a:schemeClr val="dk1"/>
                </a:solidFill>
              </a:defRPr>
            </a:lvl4pPr>
            <a:lvl5pPr marR="0" lvl="4" algn="ctr">
              <a:lnSpc>
                <a:spcPct val="90000"/>
              </a:lnSpc>
              <a:spcBef>
                <a:spcPts val="300"/>
              </a:spcBef>
              <a:spcAft>
                <a:spcPts val="0"/>
              </a:spcAft>
              <a:buClr>
                <a:schemeClr val="dk1"/>
              </a:buClr>
              <a:buSzPts val="1440"/>
              <a:buNone/>
              <a:defRPr sz="1600" i="0" u="none" strike="noStrike" cap="none">
                <a:solidFill>
                  <a:schemeClr val="dk1"/>
                </a:solidFill>
              </a:defRPr>
            </a:lvl5pPr>
            <a:lvl6pPr marR="0" lvl="5" algn="ctr">
              <a:lnSpc>
                <a:spcPct val="90000"/>
              </a:lnSpc>
              <a:spcBef>
                <a:spcPts val="500"/>
              </a:spcBef>
              <a:spcAft>
                <a:spcPts val="0"/>
              </a:spcAft>
              <a:buClr>
                <a:schemeClr val="dk1"/>
              </a:buClr>
              <a:buSzPts val="1600"/>
              <a:buNone/>
              <a:defRPr sz="1600" i="0" u="none" strike="noStrike" cap="none">
                <a:solidFill>
                  <a:schemeClr val="dk1"/>
                </a:solidFill>
              </a:defRPr>
            </a:lvl6pPr>
            <a:lvl7pPr marR="0" lvl="6" algn="ctr">
              <a:lnSpc>
                <a:spcPct val="90000"/>
              </a:lnSpc>
              <a:spcBef>
                <a:spcPts val="500"/>
              </a:spcBef>
              <a:spcAft>
                <a:spcPts val="0"/>
              </a:spcAft>
              <a:buClr>
                <a:schemeClr val="dk1"/>
              </a:buClr>
              <a:buSzPts val="1600"/>
              <a:buNone/>
              <a:defRPr sz="1600" i="0" u="none" strike="noStrike" cap="none">
                <a:solidFill>
                  <a:schemeClr val="dk1"/>
                </a:solidFill>
              </a:defRPr>
            </a:lvl7pPr>
            <a:lvl8pPr marR="0" lvl="7" algn="ctr">
              <a:lnSpc>
                <a:spcPct val="90000"/>
              </a:lnSpc>
              <a:spcBef>
                <a:spcPts val="500"/>
              </a:spcBef>
              <a:spcAft>
                <a:spcPts val="0"/>
              </a:spcAft>
              <a:buClr>
                <a:schemeClr val="dk1"/>
              </a:buClr>
              <a:buSzPts val="1600"/>
              <a:buNone/>
              <a:defRPr sz="1600" i="0" u="none" strike="noStrike" cap="none">
                <a:solidFill>
                  <a:schemeClr val="dk1"/>
                </a:solidFill>
              </a:defRPr>
            </a:lvl8pPr>
            <a:lvl9pPr marR="0" lvl="8" algn="ctr">
              <a:lnSpc>
                <a:spcPct val="90000"/>
              </a:lnSpc>
              <a:spcBef>
                <a:spcPts val="500"/>
              </a:spcBef>
              <a:spcAft>
                <a:spcPts val="0"/>
              </a:spcAft>
              <a:buClr>
                <a:schemeClr val="dk1"/>
              </a:buClr>
              <a:buSzPts val="1600"/>
              <a:buNone/>
              <a:defRPr sz="1600" i="0" u="none" strike="noStrike" cap="none">
                <a:solidFill>
                  <a:schemeClr val="dk1"/>
                </a:solidFill>
              </a:defRPr>
            </a:lvl9pPr>
          </a:lstStyle>
          <a:p>
            <a:endParaRPr/>
          </a:p>
        </p:txBody>
      </p:sp>
      <p:sp>
        <p:nvSpPr>
          <p:cNvPr id="33" name="Google Shape;33;p5"/>
          <p:cNvSpPr txBox="1">
            <a:spLocks noGrp="1"/>
          </p:cNvSpPr>
          <p:nvPr>
            <p:ph type="body" idx="2"/>
          </p:nvPr>
        </p:nvSpPr>
        <p:spPr>
          <a:xfrm>
            <a:off x="504001" y="3786629"/>
            <a:ext cx="4773300" cy="264600"/>
          </a:xfrm>
          <a:prstGeom prst="rect">
            <a:avLst/>
          </a:prstGeom>
          <a:noFill/>
          <a:ln>
            <a:noFill/>
          </a:ln>
        </p:spPr>
        <p:txBody>
          <a:bodyPr spcFirstLastPara="1" wrap="square" lIns="91425" tIns="91425" rIns="91425" bIns="91425" anchor="t" anchorCtr="0">
            <a:noAutofit/>
          </a:bodyPr>
          <a:lstStyle>
            <a:lvl1pPr marL="457200" marR="0" lvl="0" indent="-228600" algn="l">
              <a:lnSpc>
                <a:spcPct val="90000"/>
              </a:lnSpc>
              <a:spcBef>
                <a:spcPts val="300"/>
              </a:spcBef>
              <a:spcAft>
                <a:spcPts val="0"/>
              </a:spcAft>
              <a:buClr>
                <a:schemeClr val="dk1"/>
              </a:buClr>
              <a:buSzPts val="1530"/>
              <a:buNone/>
              <a:defRPr sz="1700" i="0" u="none" strike="noStrike" cap="none">
                <a:solidFill>
                  <a:schemeClr val="dk1"/>
                </a:solidFill>
              </a:defRPr>
            </a:lvl1pPr>
            <a:lvl2pPr marL="914400" marR="0" lvl="1" indent="-326390" algn="l">
              <a:lnSpc>
                <a:spcPct val="90000"/>
              </a:lnSpc>
              <a:spcBef>
                <a:spcPts val="300"/>
              </a:spcBef>
              <a:spcAft>
                <a:spcPts val="0"/>
              </a:spcAft>
              <a:buClr>
                <a:srgbClr val="7F7F7F"/>
              </a:buClr>
              <a:buSzPts val="1540"/>
              <a:buChar char="•"/>
              <a:defRPr sz="2200" i="0" u="none" strike="noStrike" cap="none">
                <a:solidFill>
                  <a:srgbClr val="7F7F7F"/>
                </a:solidFill>
              </a:defRPr>
            </a:lvl2pPr>
            <a:lvl3pPr marL="1371600" marR="0" lvl="2" indent="-342900" algn="l">
              <a:lnSpc>
                <a:spcPct val="90000"/>
              </a:lnSpc>
              <a:spcBef>
                <a:spcPts val="300"/>
              </a:spcBef>
              <a:spcAft>
                <a:spcPts val="0"/>
              </a:spcAft>
              <a:buClr>
                <a:schemeClr val="dk1"/>
              </a:buClr>
              <a:buSzPts val="1800"/>
              <a:buChar char="•"/>
              <a:defRPr sz="2000" i="0" u="none" strike="noStrike" cap="none">
                <a:solidFill>
                  <a:schemeClr val="dk1"/>
                </a:solidFill>
              </a:defRPr>
            </a:lvl3pPr>
            <a:lvl4pPr marL="1828800" marR="0" lvl="3" indent="-323850" algn="l">
              <a:lnSpc>
                <a:spcPct val="90000"/>
              </a:lnSpc>
              <a:spcBef>
                <a:spcPts val="300"/>
              </a:spcBef>
              <a:spcAft>
                <a:spcPts val="0"/>
              </a:spcAft>
              <a:buClr>
                <a:schemeClr val="dk1"/>
              </a:buClr>
              <a:buSzPts val="1500"/>
              <a:buChar char="•"/>
              <a:defRPr sz="2000" i="0" u="none" strike="noStrike" cap="none">
                <a:solidFill>
                  <a:schemeClr val="dk1"/>
                </a:solidFill>
              </a:defRPr>
            </a:lvl4pPr>
            <a:lvl5pPr marL="2286000" marR="0" lvl="4" indent="-342900" algn="l">
              <a:lnSpc>
                <a:spcPct val="90000"/>
              </a:lnSpc>
              <a:spcBef>
                <a:spcPts val="300"/>
              </a:spcBef>
              <a:spcAft>
                <a:spcPts val="0"/>
              </a:spcAft>
              <a:buClr>
                <a:schemeClr val="dk1"/>
              </a:buClr>
              <a:buSzPts val="1800"/>
              <a:buChar char="•"/>
              <a:defRPr sz="2000" i="0" u="none" strike="noStrike" cap="none">
                <a:solidFill>
                  <a:schemeClr val="dk1"/>
                </a:solidFill>
              </a:defRPr>
            </a:lvl5pPr>
            <a:lvl6pPr marL="2743200" marR="0" lvl="5" indent="-342900" algn="l">
              <a:lnSpc>
                <a:spcPct val="90000"/>
              </a:lnSpc>
              <a:spcBef>
                <a:spcPts val="500"/>
              </a:spcBef>
              <a:spcAft>
                <a:spcPts val="0"/>
              </a:spcAft>
              <a:buClr>
                <a:schemeClr val="dk1"/>
              </a:buClr>
              <a:buSzPts val="1800"/>
              <a:buChar char="•"/>
              <a:defRPr sz="1800" i="0" u="none" strike="noStrike" cap="none">
                <a:solidFill>
                  <a:schemeClr val="dk1"/>
                </a:solidFill>
              </a:defRPr>
            </a:lvl6pPr>
            <a:lvl7pPr marL="3200400" marR="0" lvl="6" indent="-342900" algn="l">
              <a:lnSpc>
                <a:spcPct val="90000"/>
              </a:lnSpc>
              <a:spcBef>
                <a:spcPts val="500"/>
              </a:spcBef>
              <a:spcAft>
                <a:spcPts val="0"/>
              </a:spcAft>
              <a:buClr>
                <a:schemeClr val="dk1"/>
              </a:buClr>
              <a:buSzPts val="1800"/>
              <a:buChar char="•"/>
              <a:defRPr sz="1800" i="0" u="none" strike="noStrike" cap="none">
                <a:solidFill>
                  <a:schemeClr val="dk1"/>
                </a:solidFill>
              </a:defRPr>
            </a:lvl7pPr>
            <a:lvl8pPr marL="3657600" marR="0" lvl="7" indent="-342900" algn="l">
              <a:lnSpc>
                <a:spcPct val="90000"/>
              </a:lnSpc>
              <a:spcBef>
                <a:spcPts val="500"/>
              </a:spcBef>
              <a:spcAft>
                <a:spcPts val="0"/>
              </a:spcAft>
              <a:buClr>
                <a:schemeClr val="dk1"/>
              </a:buClr>
              <a:buSzPts val="1800"/>
              <a:buChar char="•"/>
              <a:defRPr sz="1800" i="0" u="none" strike="noStrike" cap="none">
                <a:solidFill>
                  <a:schemeClr val="dk1"/>
                </a:solidFill>
              </a:defRPr>
            </a:lvl8pPr>
            <a:lvl9pPr marL="4114800" marR="0" lvl="8" indent="-342900" algn="l">
              <a:lnSpc>
                <a:spcPct val="90000"/>
              </a:lnSpc>
              <a:spcBef>
                <a:spcPts val="500"/>
              </a:spcBef>
              <a:spcAft>
                <a:spcPts val="0"/>
              </a:spcAft>
              <a:buClr>
                <a:schemeClr val="dk1"/>
              </a:buClr>
              <a:buSzPts val="1800"/>
              <a:buChar char="•"/>
              <a:defRPr sz="1800" i="0" u="none" strike="noStrike" cap="none">
                <a:solidFill>
                  <a:schemeClr val="dk1"/>
                </a:solidFill>
              </a:defRPr>
            </a:lvl9pPr>
          </a:lstStyle>
          <a:p>
            <a:endParaRPr/>
          </a:p>
        </p:txBody>
      </p:sp>
      <p:pic>
        <p:nvPicPr>
          <p:cNvPr id="34" name="Google Shape;34;p5"/>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576000" y="432000"/>
            <a:ext cx="1851225" cy="54000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Leeg 1">
  <p:cSld name="Leeg_1">
    <p:spTree>
      <p:nvGrpSpPr>
        <p:cNvPr id="1" name="Shape 35"/>
        <p:cNvGrpSpPr/>
        <p:nvPr/>
      </p:nvGrpSpPr>
      <p:grpSpPr>
        <a:xfrm>
          <a:off x="0" y="0"/>
          <a:ext cx="0" cy="0"/>
          <a:chOff x="0" y="0"/>
          <a:chExt cx="0" cy="0"/>
        </a:xfrm>
      </p:grpSpPr>
      <p:sp>
        <p:nvSpPr>
          <p:cNvPr id="36" name="Google Shape;36;p6"/>
          <p:cNvSpPr txBox="1">
            <a:spLocks noGrp="1"/>
          </p:cNvSpPr>
          <p:nvPr>
            <p:ph type="sldNum" idx="12"/>
          </p:nvPr>
        </p:nvSpPr>
        <p:spPr>
          <a:xfrm>
            <a:off x="6876014" y="4752000"/>
            <a:ext cx="21417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r>
              <a:rPr lang="en-US"/>
              <a:t>26/03/17 </a:t>
            </a:r>
            <a:r>
              <a:rPr lang="en-US" b="1"/>
              <a:t>│</a:t>
            </a:r>
            <a:fld id="{00000000-1234-1234-1234-123412341234}" type="slidenum">
              <a:rPr lang="en-US"/>
              <a:t>‹#›</a:t>
            </a:fld>
            <a:endParaRPr/>
          </a:p>
        </p:txBody>
      </p:sp>
      <p:sp>
        <p:nvSpPr>
          <p:cNvPr id="37" name="Google Shape;37;p6"/>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a:lnSpc>
                <a:spcPct val="102702"/>
              </a:lnSpc>
              <a:spcBef>
                <a:spcPts val="0"/>
              </a:spcBef>
              <a:spcAft>
                <a:spcPts val="0"/>
              </a:spcAft>
              <a:buClr>
                <a:schemeClr val="dk1"/>
              </a:buClr>
              <a:buSzPts val="3700"/>
              <a:buNone/>
              <a:defRPr sz="3700" i="0" u="none" strike="noStrike" cap="none">
                <a:solidFill>
                  <a:schemeClr val="dk1"/>
                </a:solidFil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38" name="Google Shape;38;p6"/>
          <p:cNvSpPr txBox="1">
            <a:spLocks noGrp="1"/>
          </p:cNvSpPr>
          <p:nvPr>
            <p:ph type="body" idx="1"/>
          </p:nvPr>
        </p:nvSpPr>
        <p:spPr>
          <a:xfrm>
            <a:off x="384725" y="1099200"/>
            <a:ext cx="7416000" cy="2754000"/>
          </a:xfrm>
          <a:prstGeom prst="rect">
            <a:avLst/>
          </a:prstGeom>
          <a:noFill/>
          <a:ln>
            <a:noFill/>
          </a:ln>
        </p:spPr>
        <p:txBody>
          <a:bodyPr spcFirstLastPara="1" wrap="square" lIns="91425" tIns="91425" rIns="91425" bIns="91425" anchor="t" anchorCtr="0">
            <a:noAutofit/>
          </a:bodyPr>
          <a:lstStyle>
            <a:lvl1pPr marL="457200" marR="0" lvl="0" indent="-354330" algn="l">
              <a:lnSpc>
                <a:spcPct val="90000"/>
              </a:lnSpc>
              <a:spcBef>
                <a:spcPts val="300"/>
              </a:spcBef>
              <a:spcAft>
                <a:spcPts val="0"/>
              </a:spcAft>
              <a:buClr>
                <a:schemeClr val="dk1"/>
              </a:buClr>
              <a:buSzPts val="1980"/>
              <a:buChar char="•"/>
              <a:defRPr sz="2200" i="0" u="none" strike="noStrike" cap="none">
                <a:solidFill>
                  <a:schemeClr val="dk1"/>
                </a:solidFill>
              </a:defRPr>
            </a:lvl1pPr>
            <a:lvl2pPr marL="914400" marR="0" lvl="1" indent="-333375" algn="l">
              <a:lnSpc>
                <a:spcPct val="90000"/>
              </a:lnSpc>
              <a:spcBef>
                <a:spcPts val="300"/>
              </a:spcBef>
              <a:spcAft>
                <a:spcPts val="0"/>
              </a:spcAft>
              <a:buClr>
                <a:srgbClr val="7F7F7F"/>
              </a:buClr>
              <a:buSzPts val="1650"/>
              <a:buChar char="•"/>
              <a:defRPr sz="2200" i="0" u="none" strike="noStrike" cap="none">
                <a:solidFill>
                  <a:srgbClr val="7F7F7F"/>
                </a:solidFill>
              </a:defRPr>
            </a:lvl2pPr>
            <a:lvl3pPr marL="1371600" marR="0" lvl="2" indent="-336550" algn="l">
              <a:lnSpc>
                <a:spcPct val="90000"/>
              </a:lnSpc>
              <a:spcBef>
                <a:spcPts val="300"/>
              </a:spcBef>
              <a:spcAft>
                <a:spcPts val="0"/>
              </a:spcAft>
              <a:buClr>
                <a:schemeClr val="dk1"/>
              </a:buClr>
              <a:buSzPts val="1700"/>
              <a:buChar char="•"/>
              <a:defRPr sz="2000" i="0" u="none" strike="noStrike" cap="none">
                <a:solidFill>
                  <a:schemeClr val="dk1"/>
                </a:solidFill>
              </a:defRPr>
            </a:lvl3pPr>
            <a:lvl4pPr marL="1828800" marR="0" lvl="3" indent="-323850" algn="l">
              <a:lnSpc>
                <a:spcPct val="90000"/>
              </a:lnSpc>
              <a:spcBef>
                <a:spcPts val="300"/>
              </a:spcBef>
              <a:spcAft>
                <a:spcPts val="0"/>
              </a:spcAft>
              <a:buClr>
                <a:schemeClr val="dk1"/>
              </a:buClr>
              <a:buSzPts val="1500"/>
              <a:buChar char="•"/>
              <a:defRPr sz="2000" i="0" u="none" strike="noStrike" cap="none">
                <a:solidFill>
                  <a:schemeClr val="dk1"/>
                </a:solidFill>
              </a:defRPr>
            </a:lvl4pPr>
            <a:lvl5pPr marL="2286000" marR="0" lvl="4" indent="-342900" algn="l">
              <a:lnSpc>
                <a:spcPct val="90000"/>
              </a:lnSpc>
              <a:spcBef>
                <a:spcPts val="300"/>
              </a:spcBef>
              <a:spcAft>
                <a:spcPts val="0"/>
              </a:spcAft>
              <a:buClr>
                <a:schemeClr val="dk1"/>
              </a:buClr>
              <a:buSzPts val="1800"/>
              <a:buChar char="•"/>
              <a:defRPr sz="2000" i="0" u="none" strike="noStrike" cap="none">
                <a:solidFill>
                  <a:schemeClr val="dk1"/>
                </a:solidFill>
              </a:defRPr>
            </a:lvl5pPr>
            <a:lvl6pPr marL="2743200" marR="0" lvl="5" indent="-342900" algn="l">
              <a:lnSpc>
                <a:spcPct val="90000"/>
              </a:lnSpc>
              <a:spcBef>
                <a:spcPts val="500"/>
              </a:spcBef>
              <a:spcAft>
                <a:spcPts val="0"/>
              </a:spcAft>
              <a:buClr>
                <a:schemeClr val="dk1"/>
              </a:buClr>
              <a:buSzPts val="1800"/>
              <a:buChar char="•"/>
              <a:defRPr sz="1800" i="0" u="none" strike="noStrike" cap="none">
                <a:solidFill>
                  <a:schemeClr val="dk1"/>
                </a:solidFill>
              </a:defRPr>
            </a:lvl6pPr>
            <a:lvl7pPr marL="3200400" marR="0" lvl="6" indent="-342900" algn="l">
              <a:lnSpc>
                <a:spcPct val="90000"/>
              </a:lnSpc>
              <a:spcBef>
                <a:spcPts val="500"/>
              </a:spcBef>
              <a:spcAft>
                <a:spcPts val="0"/>
              </a:spcAft>
              <a:buClr>
                <a:schemeClr val="dk1"/>
              </a:buClr>
              <a:buSzPts val="1800"/>
              <a:buChar char="•"/>
              <a:defRPr sz="1800" i="0" u="none" strike="noStrike" cap="none">
                <a:solidFill>
                  <a:schemeClr val="dk1"/>
                </a:solidFill>
              </a:defRPr>
            </a:lvl7pPr>
            <a:lvl8pPr marL="3657600" marR="0" lvl="7" indent="-342900" algn="l">
              <a:lnSpc>
                <a:spcPct val="90000"/>
              </a:lnSpc>
              <a:spcBef>
                <a:spcPts val="500"/>
              </a:spcBef>
              <a:spcAft>
                <a:spcPts val="0"/>
              </a:spcAft>
              <a:buClr>
                <a:schemeClr val="dk1"/>
              </a:buClr>
              <a:buSzPts val="1800"/>
              <a:buChar char="•"/>
              <a:defRPr sz="1800" i="0" u="none" strike="noStrike" cap="none">
                <a:solidFill>
                  <a:schemeClr val="dk1"/>
                </a:solidFill>
              </a:defRPr>
            </a:lvl8pPr>
            <a:lvl9pPr marL="4114800" marR="0" lvl="8" indent="-342900" algn="l">
              <a:lnSpc>
                <a:spcPct val="90000"/>
              </a:lnSpc>
              <a:spcBef>
                <a:spcPts val="500"/>
              </a:spcBef>
              <a:spcAft>
                <a:spcPts val="0"/>
              </a:spcAft>
              <a:buClr>
                <a:schemeClr val="dk1"/>
              </a:buClr>
              <a:buSzPts val="1800"/>
              <a:buChar char="•"/>
              <a:defRPr sz="1800" i="0" u="none" strike="noStrike" cap="none">
                <a:solidFill>
                  <a:schemeClr val="dk1"/>
                </a:solidFill>
              </a:defRPr>
            </a:lvl9pPr>
          </a:lstStyle>
          <a:p>
            <a:endParaRPr/>
          </a:p>
        </p:txBody>
      </p:sp>
      <p:pic>
        <p:nvPicPr>
          <p:cNvPr id="39" name="Google Shape;39;p6"/>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648000" y="4392900"/>
            <a:ext cx="1377000" cy="535733"/>
          </a:xfrm>
          <a:prstGeom prst="rect">
            <a:avLst/>
          </a:prstGeom>
          <a:noFill/>
          <a:ln>
            <a:noFill/>
          </a:ln>
        </p:spPr>
      </p:pic>
      <p:sp>
        <p:nvSpPr>
          <p:cNvPr id="40" name="Google Shape;40;p6"/>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1_Leeg" type="blank">
  <p:cSld name="BLANK">
    <p:spTree>
      <p:nvGrpSpPr>
        <p:cNvPr id="1" name="Shape 41"/>
        <p:cNvGrpSpPr/>
        <p:nvPr/>
      </p:nvGrpSpPr>
      <p:grpSpPr>
        <a:xfrm>
          <a:off x="0" y="0"/>
          <a:ext cx="0" cy="0"/>
          <a:chOff x="0" y="0"/>
          <a:chExt cx="0" cy="0"/>
        </a:xfrm>
      </p:grpSpPr>
      <p:sp>
        <p:nvSpPr>
          <p:cNvPr id="42" name="Google Shape;42;p7"/>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2_Leeg">
  <p:cSld name="2_Leeg">
    <p:spTree>
      <p:nvGrpSpPr>
        <p:cNvPr id="1" name="Shape 43"/>
        <p:cNvGrpSpPr/>
        <p:nvPr/>
      </p:nvGrpSpPr>
      <p:grpSpPr>
        <a:xfrm>
          <a:off x="0" y="0"/>
          <a:ext cx="0" cy="0"/>
          <a:chOff x="0" y="0"/>
          <a:chExt cx="0" cy="0"/>
        </a:xfrm>
      </p:grpSpPr>
      <p:sp>
        <p:nvSpPr>
          <p:cNvPr id="44" name="Google Shape;44;p8"/>
          <p:cNvSpPr txBox="1">
            <a:spLocks noGrp="1"/>
          </p:cNvSpPr>
          <p:nvPr>
            <p:ph type="sldNum" idx="12"/>
          </p:nvPr>
        </p:nvSpPr>
        <p:spPr>
          <a:xfrm>
            <a:off x="6876014" y="4752000"/>
            <a:ext cx="21417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r>
              <a:rPr lang="en-US"/>
              <a:t>26/03/17 </a:t>
            </a:r>
            <a:r>
              <a:rPr lang="en-US" b="1"/>
              <a:t>│</a:t>
            </a:r>
            <a:fld id="{00000000-1234-1234-1234-123412341234}" type="slidenum">
              <a:rPr lang="en-US"/>
              <a:t>‹#›</a:t>
            </a:fld>
            <a:endParaRPr/>
          </a:p>
        </p:txBody>
      </p:sp>
      <p:sp>
        <p:nvSpPr>
          <p:cNvPr id="45" name="Google Shape;45;p8"/>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a:lnSpc>
                <a:spcPct val="102702"/>
              </a:lnSpc>
              <a:spcBef>
                <a:spcPts val="0"/>
              </a:spcBef>
              <a:spcAft>
                <a:spcPts val="0"/>
              </a:spcAft>
              <a:buClr>
                <a:schemeClr val="dk1"/>
              </a:buClr>
              <a:buSzPts val="3700"/>
              <a:buNone/>
              <a:defRPr sz="3700" i="0" u="none" strike="noStrike" cap="none">
                <a:solidFill>
                  <a:schemeClr val="dk1"/>
                </a:solidFil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46" name="Google Shape;46;p8"/>
          <p:cNvSpPr txBox="1">
            <a:spLocks noGrp="1"/>
          </p:cNvSpPr>
          <p:nvPr>
            <p:ph type="body" idx="1"/>
          </p:nvPr>
        </p:nvSpPr>
        <p:spPr>
          <a:xfrm>
            <a:off x="540000" y="1436400"/>
            <a:ext cx="8064000" cy="2754000"/>
          </a:xfrm>
          <a:prstGeom prst="rect">
            <a:avLst/>
          </a:prstGeom>
          <a:noFill/>
          <a:ln>
            <a:noFill/>
          </a:ln>
        </p:spPr>
        <p:txBody>
          <a:bodyPr spcFirstLastPara="1" wrap="square" lIns="91425" tIns="91425" rIns="91425" bIns="91425" anchor="t" anchorCtr="0">
            <a:noAutofit/>
          </a:bodyPr>
          <a:lstStyle>
            <a:lvl1pPr marL="457200" marR="0" lvl="0" indent="-354330" algn="l">
              <a:lnSpc>
                <a:spcPct val="90000"/>
              </a:lnSpc>
              <a:spcBef>
                <a:spcPts val="300"/>
              </a:spcBef>
              <a:spcAft>
                <a:spcPts val="0"/>
              </a:spcAft>
              <a:buClr>
                <a:schemeClr val="dk1"/>
              </a:buClr>
              <a:buSzPts val="1980"/>
              <a:buChar char="•"/>
              <a:defRPr sz="2200" i="0" u="none" strike="noStrike" cap="none">
                <a:solidFill>
                  <a:schemeClr val="dk1"/>
                </a:solidFill>
              </a:defRPr>
            </a:lvl1pPr>
            <a:lvl2pPr marL="914400" marR="0" lvl="1" indent="-333375" algn="l">
              <a:lnSpc>
                <a:spcPct val="90000"/>
              </a:lnSpc>
              <a:spcBef>
                <a:spcPts val="300"/>
              </a:spcBef>
              <a:spcAft>
                <a:spcPts val="0"/>
              </a:spcAft>
              <a:buClr>
                <a:srgbClr val="7F7F7F"/>
              </a:buClr>
              <a:buSzPts val="1650"/>
              <a:buChar char="•"/>
              <a:defRPr sz="2200" i="0" u="none" strike="noStrike" cap="none">
                <a:solidFill>
                  <a:srgbClr val="7F7F7F"/>
                </a:solidFill>
              </a:defRPr>
            </a:lvl2pPr>
            <a:lvl3pPr marL="1371600" marR="0" lvl="2" indent="-336550" algn="l">
              <a:lnSpc>
                <a:spcPct val="90000"/>
              </a:lnSpc>
              <a:spcBef>
                <a:spcPts val="300"/>
              </a:spcBef>
              <a:spcAft>
                <a:spcPts val="0"/>
              </a:spcAft>
              <a:buClr>
                <a:schemeClr val="dk1"/>
              </a:buClr>
              <a:buSzPts val="1700"/>
              <a:buChar char="•"/>
              <a:defRPr sz="2000" i="0" u="none" strike="noStrike" cap="none">
                <a:solidFill>
                  <a:schemeClr val="dk1"/>
                </a:solidFill>
              </a:defRPr>
            </a:lvl3pPr>
            <a:lvl4pPr marL="1828800" marR="0" lvl="3" indent="-323850" algn="l">
              <a:lnSpc>
                <a:spcPct val="90000"/>
              </a:lnSpc>
              <a:spcBef>
                <a:spcPts val="300"/>
              </a:spcBef>
              <a:spcAft>
                <a:spcPts val="0"/>
              </a:spcAft>
              <a:buClr>
                <a:schemeClr val="dk1"/>
              </a:buClr>
              <a:buSzPts val="1500"/>
              <a:buChar char="•"/>
              <a:defRPr sz="2000" i="0" u="none" strike="noStrike" cap="none">
                <a:solidFill>
                  <a:schemeClr val="dk1"/>
                </a:solidFill>
              </a:defRPr>
            </a:lvl4pPr>
            <a:lvl5pPr marL="2286000" marR="0" lvl="4" indent="-342900" algn="l">
              <a:lnSpc>
                <a:spcPct val="90000"/>
              </a:lnSpc>
              <a:spcBef>
                <a:spcPts val="300"/>
              </a:spcBef>
              <a:spcAft>
                <a:spcPts val="0"/>
              </a:spcAft>
              <a:buClr>
                <a:schemeClr val="dk1"/>
              </a:buClr>
              <a:buSzPts val="1800"/>
              <a:buChar char="•"/>
              <a:defRPr sz="2000" i="0" u="none" strike="noStrike" cap="none">
                <a:solidFill>
                  <a:schemeClr val="dk1"/>
                </a:solidFill>
              </a:defRPr>
            </a:lvl5pPr>
            <a:lvl6pPr marL="2743200" marR="0" lvl="5" indent="-342900" algn="l">
              <a:lnSpc>
                <a:spcPct val="90000"/>
              </a:lnSpc>
              <a:spcBef>
                <a:spcPts val="500"/>
              </a:spcBef>
              <a:spcAft>
                <a:spcPts val="0"/>
              </a:spcAft>
              <a:buClr>
                <a:schemeClr val="dk1"/>
              </a:buClr>
              <a:buSzPts val="1800"/>
              <a:buChar char="•"/>
              <a:defRPr sz="1800" i="0" u="none" strike="noStrike" cap="none">
                <a:solidFill>
                  <a:schemeClr val="dk1"/>
                </a:solidFill>
              </a:defRPr>
            </a:lvl6pPr>
            <a:lvl7pPr marL="3200400" marR="0" lvl="6" indent="-342900" algn="l">
              <a:lnSpc>
                <a:spcPct val="90000"/>
              </a:lnSpc>
              <a:spcBef>
                <a:spcPts val="500"/>
              </a:spcBef>
              <a:spcAft>
                <a:spcPts val="0"/>
              </a:spcAft>
              <a:buClr>
                <a:schemeClr val="dk1"/>
              </a:buClr>
              <a:buSzPts val="1800"/>
              <a:buChar char="•"/>
              <a:defRPr sz="1800" i="0" u="none" strike="noStrike" cap="none">
                <a:solidFill>
                  <a:schemeClr val="dk1"/>
                </a:solidFill>
              </a:defRPr>
            </a:lvl7pPr>
            <a:lvl8pPr marL="3657600" marR="0" lvl="7" indent="-342900" algn="l">
              <a:lnSpc>
                <a:spcPct val="90000"/>
              </a:lnSpc>
              <a:spcBef>
                <a:spcPts val="500"/>
              </a:spcBef>
              <a:spcAft>
                <a:spcPts val="0"/>
              </a:spcAft>
              <a:buClr>
                <a:schemeClr val="dk1"/>
              </a:buClr>
              <a:buSzPts val="1800"/>
              <a:buChar char="•"/>
              <a:defRPr sz="1800" i="0" u="none" strike="noStrike" cap="none">
                <a:solidFill>
                  <a:schemeClr val="dk1"/>
                </a:solidFill>
              </a:defRPr>
            </a:lvl8pPr>
            <a:lvl9pPr marL="4114800" marR="0" lvl="8" indent="-342900" algn="l">
              <a:lnSpc>
                <a:spcPct val="90000"/>
              </a:lnSpc>
              <a:spcBef>
                <a:spcPts val="500"/>
              </a:spcBef>
              <a:spcAft>
                <a:spcPts val="0"/>
              </a:spcAft>
              <a:buClr>
                <a:schemeClr val="dk1"/>
              </a:buClr>
              <a:buSzPts val="1800"/>
              <a:buChar char="•"/>
              <a:defRPr sz="1800" i="0" u="none" strike="noStrike" cap="none">
                <a:solidFill>
                  <a:schemeClr val="dk1"/>
                </a:solidFill>
              </a:defRPr>
            </a:lvl9pPr>
          </a:lstStyle>
          <a:p>
            <a:endParaRPr/>
          </a:p>
        </p:txBody>
      </p:sp>
      <p:pic>
        <p:nvPicPr>
          <p:cNvPr id="47" name="Google Shape;47;p8"/>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648000" y="4392900"/>
            <a:ext cx="1377000" cy="535733"/>
          </a:xfrm>
          <a:prstGeom prst="rect">
            <a:avLst/>
          </a:prstGeom>
          <a:noFill/>
          <a:ln>
            <a:noFill/>
          </a:ln>
        </p:spPr>
      </p:pic>
      <p:sp>
        <p:nvSpPr>
          <p:cNvPr id="48" name="Google Shape;48;p8"/>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ussentitel 2">
  <p:cSld name="Tussentitel 2">
    <p:spTree>
      <p:nvGrpSpPr>
        <p:cNvPr id="1" name="Shape 49"/>
        <p:cNvGrpSpPr/>
        <p:nvPr/>
      </p:nvGrpSpPr>
      <p:grpSpPr>
        <a:xfrm>
          <a:off x="0" y="0"/>
          <a:ext cx="0" cy="0"/>
          <a:chOff x="0" y="0"/>
          <a:chExt cx="0" cy="0"/>
        </a:xfrm>
      </p:grpSpPr>
      <p:pic>
        <p:nvPicPr>
          <p:cNvPr id="50" name="Google Shape;50;p9"/>
          <p:cNvPicPr preferRelativeResize="0"/>
          <p:nvPr/>
        </p:nvPicPr>
        <p:blipFill rotWithShape="1">
          <a:blip r:embed="rId2" cstate="email">
            <a:alphaModFix/>
            <a:extLst>
              <a:ext uri="{28A0092B-C50C-407E-A947-70E740481C1C}">
                <a14:useLocalDpi xmlns:a14="http://schemas.microsoft.com/office/drawing/2010/main"/>
              </a:ext>
            </a:extLst>
          </a:blip>
          <a:srcRect l="763" t="1399" r="6439" b="3433"/>
          <a:stretch/>
        </p:blipFill>
        <p:spPr>
          <a:xfrm>
            <a:off x="323527" y="-1"/>
            <a:ext cx="8820473" cy="5143501"/>
          </a:xfrm>
          <a:prstGeom prst="rect">
            <a:avLst/>
          </a:prstGeom>
          <a:noFill/>
          <a:ln>
            <a:noFill/>
          </a:ln>
        </p:spPr>
      </p:pic>
      <p:sp>
        <p:nvSpPr>
          <p:cNvPr id="51" name="Google Shape;51;p9"/>
          <p:cNvSpPr txBox="1">
            <a:spLocks noGrp="1"/>
          </p:cNvSpPr>
          <p:nvPr>
            <p:ph type="subTitle" idx="1"/>
          </p:nvPr>
        </p:nvSpPr>
        <p:spPr>
          <a:xfrm>
            <a:off x="1813992" y="3705876"/>
            <a:ext cx="6858000" cy="1241822"/>
          </a:xfrm>
          <a:prstGeom prst="rect">
            <a:avLst/>
          </a:prstGeom>
          <a:noFill/>
          <a:ln>
            <a:noFill/>
          </a:ln>
        </p:spPr>
        <p:txBody>
          <a:bodyPr spcFirstLastPara="1" wrap="square" lIns="91425" tIns="91425" rIns="91425" bIns="91425" anchor="t" anchorCtr="0">
            <a:noAutofit/>
          </a:bodyPr>
          <a:lstStyle>
            <a:lvl1pPr lvl="0" algn="r">
              <a:lnSpc>
                <a:spcPct val="90000"/>
              </a:lnSpc>
              <a:spcBef>
                <a:spcPts val="300"/>
              </a:spcBef>
              <a:spcAft>
                <a:spcPts val="0"/>
              </a:spcAft>
              <a:buSzPts val="1980"/>
              <a:buNone/>
              <a:defRPr sz="1800">
                <a:solidFill>
                  <a:schemeClr val="lt2"/>
                </a:solidFill>
                <a:latin typeface="Arial"/>
                <a:ea typeface="Arial"/>
                <a:cs typeface="Arial"/>
                <a:sym typeface="Arial"/>
              </a:defRPr>
            </a:lvl1pPr>
            <a:lvl2pPr lvl="1" algn="ctr">
              <a:lnSpc>
                <a:spcPct val="90000"/>
              </a:lnSpc>
              <a:spcBef>
                <a:spcPts val="300"/>
              </a:spcBef>
              <a:spcAft>
                <a:spcPts val="0"/>
              </a:spcAft>
              <a:buSzPts val="1540"/>
              <a:buNone/>
              <a:defRPr sz="1500"/>
            </a:lvl2pPr>
            <a:lvl3pPr lvl="2" algn="ctr">
              <a:lnSpc>
                <a:spcPct val="90000"/>
              </a:lnSpc>
              <a:spcBef>
                <a:spcPts val="300"/>
              </a:spcBef>
              <a:spcAft>
                <a:spcPts val="0"/>
              </a:spcAft>
              <a:buSzPts val="1800"/>
              <a:buNone/>
              <a:defRPr sz="1400"/>
            </a:lvl3pPr>
            <a:lvl4pPr lvl="3" algn="ctr">
              <a:lnSpc>
                <a:spcPct val="90000"/>
              </a:lnSpc>
              <a:spcBef>
                <a:spcPts val="300"/>
              </a:spcBef>
              <a:spcAft>
                <a:spcPts val="0"/>
              </a:spcAft>
              <a:buSzPts val="1500"/>
              <a:buNone/>
              <a:defRPr sz="1200"/>
            </a:lvl4pPr>
            <a:lvl5pPr lvl="4" algn="ctr">
              <a:lnSpc>
                <a:spcPct val="90000"/>
              </a:lnSpc>
              <a:spcBef>
                <a:spcPts val="300"/>
              </a:spcBef>
              <a:spcAft>
                <a:spcPts val="0"/>
              </a:spcAft>
              <a:buSzPts val="1800"/>
              <a:buNone/>
              <a:defRPr sz="1200"/>
            </a:lvl5pPr>
            <a:lvl6pPr lvl="5" algn="ctr">
              <a:lnSpc>
                <a:spcPct val="90000"/>
              </a:lnSpc>
              <a:spcBef>
                <a:spcPts val="500"/>
              </a:spcBef>
              <a:spcAft>
                <a:spcPts val="0"/>
              </a:spcAft>
              <a:buSzPts val="1800"/>
              <a:buNone/>
              <a:defRPr sz="1200"/>
            </a:lvl6pPr>
            <a:lvl7pPr lvl="6" algn="ctr">
              <a:lnSpc>
                <a:spcPct val="90000"/>
              </a:lnSpc>
              <a:spcBef>
                <a:spcPts val="500"/>
              </a:spcBef>
              <a:spcAft>
                <a:spcPts val="0"/>
              </a:spcAft>
              <a:buSzPts val="1800"/>
              <a:buNone/>
              <a:defRPr sz="1200"/>
            </a:lvl7pPr>
            <a:lvl8pPr lvl="7" algn="ctr">
              <a:lnSpc>
                <a:spcPct val="90000"/>
              </a:lnSpc>
              <a:spcBef>
                <a:spcPts val="500"/>
              </a:spcBef>
              <a:spcAft>
                <a:spcPts val="0"/>
              </a:spcAft>
              <a:buSzPts val="1800"/>
              <a:buNone/>
              <a:defRPr sz="1200"/>
            </a:lvl8pPr>
            <a:lvl9pPr lvl="8" algn="ctr">
              <a:lnSpc>
                <a:spcPct val="90000"/>
              </a:lnSpc>
              <a:spcBef>
                <a:spcPts val="500"/>
              </a:spcBef>
              <a:spcAft>
                <a:spcPts val="0"/>
              </a:spcAft>
              <a:buSzPts val="1800"/>
              <a:buNone/>
              <a:defRPr sz="1200"/>
            </a:lvl9pPr>
          </a:lstStyle>
          <a:p>
            <a:endParaRPr/>
          </a:p>
        </p:txBody>
      </p:sp>
      <p:sp>
        <p:nvSpPr>
          <p:cNvPr id="52" name="Google Shape;52;p9"/>
          <p:cNvSpPr txBox="1">
            <a:spLocks noGrp="1"/>
          </p:cNvSpPr>
          <p:nvPr>
            <p:ph type="title"/>
          </p:nvPr>
        </p:nvSpPr>
        <p:spPr>
          <a:xfrm>
            <a:off x="899594" y="1501902"/>
            <a:ext cx="7772401" cy="2095966"/>
          </a:xfrm>
          <a:prstGeom prst="rect">
            <a:avLst/>
          </a:prstGeom>
          <a:noFill/>
          <a:ln>
            <a:noFill/>
          </a:ln>
        </p:spPr>
        <p:txBody>
          <a:bodyPr spcFirstLastPara="1" wrap="square" lIns="91425" tIns="91425" rIns="91425" bIns="91425" anchor="b" anchorCtr="0">
            <a:noAutofit/>
          </a:bodyPr>
          <a:lstStyle>
            <a:lvl1pPr lvl="0" algn="r">
              <a:lnSpc>
                <a:spcPct val="102702"/>
              </a:lnSpc>
              <a:spcBef>
                <a:spcPts val="0"/>
              </a:spcBef>
              <a:spcAft>
                <a:spcPts val="0"/>
              </a:spcAft>
              <a:buSzPts val="3700"/>
              <a:buNone/>
              <a:defRPr sz="2700">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Inhoud van twee">
  <p:cSld name="Inhoud van twee">
    <p:spTree>
      <p:nvGrpSpPr>
        <p:cNvPr id="1" name="Shape 53"/>
        <p:cNvGrpSpPr/>
        <p:nvPr/>
      </p:nvGrpSpPr>
      <p:grpSpPr>
        <a:xfrm>
          <a:off x="0" y="0"/>
          <a:ext cx="0" cy="0"/>
          <a:chOff x="0" y="0"/>
          <a:chExt cx="0" cy="0"/>
        </a:xfrm>
      </p:grpSpPr>
      <p:sp>
        <p:nvSpPr>
          <p:cNvPr id="54" name="Google Shape;54;p10"/>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a:lnSpc>
                <a:spcPct val="102702"/>
              </a:lnSpc>
              <a:spcBef>
                <a:spcPts val="0"/>
              </a:spcBef>
              <a:spcAft>
                <a:spcPts val="0"/>
              </a:spcAft>
              <a:buClr>
                <a:schemeClr val="dk1"/>
              </a:buClr>
              <a:buSzPts val="3700"/>
              <a:buNone/>
              <a:defRPr sz="3700" i="0" u="none" strike="noStrike" cap="none">
                <a:solidFill>
                  <a:schemeClr val="dk1"/>
                </a:solidFil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55" name="Google Shape;55;p10"/>
          <p:cNvSpPr txBox="1">
            <a:spLocks noGrp="1"/>
          </p:cNvSpPr>
          <p:nvPr>
            <p:ph type="body" idx="1"/>
          </p:nvPr>
        </p:nvSpPr>
        <p:spPr>
          <a:xfrm>
            <a:off x="547400" y="1508100"/>
            <a:ext cx="3808500" cy="2835000"/>
          </a:xfrm>
          <a:prstGeom prst="rect">
            <a:avLst/>
          </a:prstGeom>
          <a:noFill/>
          <a:ln>
            <a:noFill/>
          </a:ln>
        </p:spPr>
        <p:txBody>
          <a:bodyPr spcFirstLastPara="1" wrap="square" lIns="91425" tIns="91425" rIns="91425" bIns="91425" anchor="t" anchorCtr="0">
            <a:noAutofit/>
          </a:bodyPr>
          <a:lstStyle>
            <a:lvl1pPr marL="457200" marR="0" lvl="0" indent="-342900" algn="l">
              <a:lnSpc>
                <a:spcPct val="90000"/>
              </a:lnSpc>
              <a:spcBef>
                <a:spcPts val="300"/>
              </a:spcBef>
              <a:spcAft>
                <a:spcPts val="0"/>
              </a:spcAft>
              <a:buClr>
                <a:schemeClr val="dk1"/>
              </a:buClr>
              <a:buSzPts val="1800"/>
              <a:buChar char="•"/>
              <a:defRPr sz="2000" i="0" u="none" strike="noStrike" cap="none">
                <a:solidFill>
                  <a:schemeClr val="dk1"/>
                </a:solidFill>
              </a:defRPr>
            </a:lvl1pPr>
            <a:lvl2pPr marL="914400" marR="0" lvl="1" indent="-317500" algn="l">
              <a:lnSpc>
                <a:spcPct val="90000"/>
              </a:lnSpc>
              <a:spcBef>
                <a:spcPts val="300"/>
              </a:spcBef>
              <a:spcAft>
                <a:spcPts val="0"/>
              </a:spcAft>
              <a:buClr>
                <a:srgbClr val="7F7F7F"/>
              </a:buClr>
              <a:buSzPts val="1400"/>
              <a:buChar char="•"/>
              <a:defRPr sz="2000" i="0" u="none" strike="noStrike" cap="none">
                <a:solidFill>
                  <a:srgbClr val="7F7F7F"/>
                </a:solidFill>
              </a:defRPr>
            </a:lvl2pPr>
            <a:lvl3pPr marL="1371600" marR="0" lvl="2" indent="-331469" algn="l">
              <a:lnSpc>
                <a:spcPct val="90000"/>
              </a:lnSpc>
              <a:spcBef>
                <a:spcPts val="300"/>
              </a:spcBef>
              <a:spcAft>
                <a:spcPts val="0"/>
              </a:spcAft>
              <a:buClr>
                <a:schemeClr val="dk1"/>
              </a:buClr>
              <a:buSzPts val="1620"/>
              <a:buChar char="•"/>
              <a:defRPr sz="1800" i="0" u="none" strike="noStrike" cap="none">
                <a:solidFill>
                  <a:schemeClr val="dk1"/>
                </a:solidFill>
              </a:defRPr>
            </a:lvl3pPr>
            <a:lvl4pPr marL="1828800" marR="0" lvl="3" indent="-314325" algn="l">
              <a:lnSpc>
                <a:spcPct val="90000"/>
              </a:lnSpc>
              <a:spcBef>
                <a:spcPts val="300"/>
              </a:spcBef>
              <a:spcAft>
                <a:spcPts val="0"/>
              </a:spcAft>
              <a:buClr>
                <a:schemeClr val="dk1"/>
              </a:buClr>
              <a:buSzPts val="1350"/>
              <a:buChar char="•"/>
              <a:defRPr sz="1800" i="0" u="none" strike="noStrike" cap="none">
                <a:solidFill>
                  <a:schemeClr val="dk1"/>
                </a:solidFill>
              </a:defRPr>
            </a:lvl4pPr>
            <a:lvl5pPr marL="2286000" marR="0" lvl="4" indent="-331470" algn="l">
              <a:lnSpc>
                <a:spcPct val="90000"/>
              </a:lnSpc>
              <a:spcBef>
                <a:spcPts val="300"/>
              </a:spcBef>
              <a:spcAft>
                <a:spcPts val="0"/>
              </a:spcAft>
              <a:buClr>
                <a:schemeClr val="dk1"/>
              </a:buClr>
              <a:buSzPts val="1620"/>
              <a:buChar char="•"/>
              <a:defRPr sz="1800" i="0" u="none" strike="noStrike" cap="none">
                <a:solidFill>
                  <a:schemeClr val="dk1"/>
                </a:solidFill>
              </a:defRPr>
            </a:lvl5pPr>
            <a:lvl6pPr marL="2743200" marR="0" lvl="5" indent="-342900" algn="l">
              <a:lnSpc>
                <a:spcPct val="90000"/>
              </a:lnSpc>
              <a:spcBef>
                <a:spcPts val="500"/>
              </a:spcBef>
              <a:spcAft>
                <a:spcPts val="0"/>
              </a:spcAft>
              <a:buClr>
                <a:schemeClr val="dk1"/>
              </a:buClr>
              <a:buSzPts val="1800"/>
              <a:buChar char="•"/>
              <a:defRPr sz="1800" i="0" u="none" strike="noStrike" cap="none">
                <a:solidFill>
                  <a:schemeClr val="dk1"/>
                </a:solidFill>
              </a:defRPr>
            </a:lvl6pPr>
            <a:lvl7pPr marL="3200400" marR="0" lvl="6" indent="-342900" algn="l">
              <a:lnSpc>
                <a:spcPct val="90000"/>
              </a:lnSpc>
              <a:spcBef>
                <a:spcPts val="500"/>
              </a:spcBef>
              <a:spcAft>
                <a:spcPts val="0"/>
              </a:spcAft>
              <a:buClr>
                <a:schemeClr val="dk1"/>
              </a:buClr>
              <a:buSzPts val="1800"/>
              <a:buChar char="•"/>
              <a:defRPr sz="1800" i="0" u="none" strike="noStrike" cap="none">
                <a:solidFill>
                  <a:schemeClr val="dk1"/>
                </a:solidFill>
              </a:defRPr>
            </a:lvl7pPr>
            <a:lvl8pPr marL="3657600" marR="0" lvl="7" indent="-342900" algn="l">
              <a:lnSpc>
                <a:spcPct val="90000"/>
              </a:lnSpc>
              <a:spcBef>
                <a:spcPts val="500"/>
              </a:spcBef>
              <a:spcAft>
                <a:spcPts val="0"/>
              </a:spcAft>
              <a:buClr>
                <a:schemeClr val="dk1"/>
              </a:buClr>
              <a:buSzPts val="1800"/>
              <a:buChar char="•"/>
              <a:defRPr sz="1800" i="0" u="none" strike="noStrike" cap="none">
                <a:solidFill>
                  <a:schemeClr val="dk1"/>
                </a:solidFill>
              </a:defRPr>
            </a:lvl8pPr>
            <a:lvl9pPr marL="4114800" marR="0" lvl="8" indent="-342900" algn="l">
              <a:lnSpc>
                <a:spcPct val="90000"/>
              </a:lnSpc>
              <a:spcBef>
                <a:spcPts val="500"/>
              </a:spcBef>
              <a:spcAft>
                <a:spcPts val="0"/>
              </a:spcAft>
              <a:buClr>
                <a:schemeClr val="dk1"/>
              </a:buClr>
              <a:buSzPts val="1800"/>
              <a:buChar char="•"/>
              <a:defRPr sz="1800" i="0" u="none" strike="noStrike" cap="none">
                <a:solidFill>
                  <a:schemeClr val="dk1"/>
                </a:solidFill>
              </a:defRPr>
            </a:lvl9pPr>
          </a:lstStyle>
          <a:p>
            <a:endParaRPr/>
          </a:p>
        </p:txBody>
      </p:sp>
      <p:sp>
        <p:nvSpPr>
          <p:cNvPr id="56" name="Google Shape;56;p10"/>
          <p:cNvSpPr txBox="1">
            <a:spLocks noGrp="1"/>
          </p:cNvSpPr>
          <p:nvPr>
            <p:ph type="sldNum" idx="12"/>
          </p:nvPr>
        </p:nvSpPr>
        <p:spPr>
          <a:xfrm>
            <a:off x="6876014" y="4752000"/>
            <a:ext cx="21417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r>
              <a:rPr lang="en-US"/>
              <a:t>26/03/17 </a:t>
            </a:r>
            <a:r>
              <a:rPr lang="en-US" b="1"/>
              <a:t>│</a:t>
            </a:r>
            <a:fld id="{00000000-1234-1234-1234-123412341234}" type="slidenum">
              <a:rPr lang="en-US"/>
              <a:t>‹#›</a:t>
            </a:fld>
            <a:endParaRPr/>
          </a:p>
        </p:txBody>
      </p:sp>
      <p:sp>
        <p:nvSpPr>
          <p:cNvPr id="57" name="Google Shape;57;p10"/>
          <p:cNvSpPr txBox="1">
            <a:spLocks noGrp="1"/>
          </p:cNvSpPr>
          <p:nvPr>
            <p:ph type="body" idx="2"/>
          </p:nvPr>
        </p:nvSpPr>
        <p:spPr>
          <a:xfrm>
            <a:off x="4392000" y="1508100"/>
            <a:ext cx="3672000" cy="2835000"/>
          </a:xfrm>
          <a:prstGeom prst="rect">
            <a:avLst/>
          </a:prstGeom>
          <a:noFill/>
          <a:ln>
            <a:noFill/>
          </a:ln>
        </p:spPr>
        <p:txBody>
          <a:bodyPr spcFirstLastPara="1" wrap="square" lIns="91425" tIns="91425" rIns="91425" bIns="91425" anchor="t" anchorCtr="0">
            <a:noAutofit/>
          </a:bodyPr>
          <a:lstStyle>
            <a:lvl1pPr marL="457200" marR="0" lvl="0" indent="-342900" algn="l">
              <a:lnSpc>
                <a:spcPct val="90000"/>
              </a:lnSpc>
              <a:spcBef>
                <a:spcPts val="300"/>
              </a:spcBef>
              <a:spcAft>
                <a:spcPts val="0"/>
              </a:spcAft>
              <a:buClr>
                <a:schemeClr val="dk1"/>
              </a:buClr>
              <a:buSzPts val="1800"/>
              <a:buChar char="•"/>
              <a:defRPr sz="2000" i="0" u="none" strike="noStrike" cap="none">
                <a:solidFill>
                  <a:schemeClr val="dk1"/>
                </a:solidFill>
              </a:defRPr>
            </a:lvl1pPr>
            <a:lvl2pPr marL="914400" marR="0" lvl="1" indent="-317500" algn="l">
              <a:lnSpc>
                <a:spcPct val="90000"/>
              </a:lnSpc>
              <a:spcBef>
                <a:spcPts val="300"/>
              </a:spcBef>
              <a:spcAft>
                <a:spcPts val="0"/>
              </a:spcAft>
              <a:buClr>
                <a:srgbClr val="7F7F7F"/>
              </a:buClr>
              <a:buSzPts val="1400"/>
              <a:buChar char="•"/>
              <a:defRPr sz="2000" i="0" u="none" strike="noStrike" cap="none">
                <a:solidFill>
                  <a:srgbClr val="7F7F7F"/>
                </a:solidFill>
              </a:defRPr>
            </a:lvl2pPr>
            <a:lvl3pPr marL="1371600" marR="0" lvl="2" indent="-331469" algn="l">
              <a:lnSpc>
                <a:spcPct val="90000"/>
              </a:lnSpc>
              <a:spcBef>
                <a:spcPts val="300"/>
              </a:spcBef>
              <a:spcAft>
                <a:spcPts val="0"/>
              </a:spcAft>
              <a:buClr>
                <a:schemeClr val="dk1"/>
              </a:buClr>
              <a:buSzPts val="1620"/>
              <a:buChar char="•"/>
              <a:defRPr sz="1800" i="0" u="none" strike="noStrike" cap="none">
                <a:solidFill>
                  <a:schemeClr val="dk1"/>
                </a:solidFill>
              </a:defRPr>
            </a:lvl3pPr>
            <a:lvl4pPr marL="1828800" marR="0" lvl="3" indent="-314325" algn="l">
              <a:lnSpc>
                <a:spcPct val="90000"/>
              </a:lnSpc>
              <a:spcBef>
                <a:spcPts val="300"/>
              </a:spcBef>
              <a:spcAft>
                <a:spcPts val="0"/>
              </a:spcAft>
              <a:buClr>
                <a:schemeClr val="dk1"/>
              </a:buClr>
              <a:buSzPts val="1350"/>
              <a:buChar char="•"/>
              <a:defRPr sz="1800" i="0" u="none" strike="noStrike" cap="none">
                <a:solidFill>
                  <a:schemeClr val="dk1"/>
                </a:solidFill>
              </a:defRPr>
            </a:lvl4pPr>
            <a:lvl5pPr marL="2286000" marR="0" lvl="4" indent="-331470" algn="l">
              <a:lnSpc>
                <a:spcPct val="90000"/>
              </a:lnSpc>
              <a:spcBef>
                <a:spcPts val="300"/>
              </a:spcBef>
              <a:spcAft>
                <a:spcPts val="0"/>
              </a:spcAft>
              <a:buClr>
                <a:schemeClr val="dk1"/>
              </a:buClr>
              <a:buSzPts val="1620"/>
              <a:buChar char="•"/>
              <a:defRPr sz="1800" i="0" u="none" strike="noStrike" cap="none">
                <a:solidFill>
                  <a:schemeClr val="dk1"/>
                </a:solidFill>
              </a:defRPr>
            </a:lvl5pPr>
            <a:lvl6pPr marL="2743200" marR="0" lvl="5" indent="-342900" algn="l">
              <a:lnSpc>
                <a:spcPct val="90000"/>
              </a:lnSpc>
              <a:spcBef>
                <a:spcPts val="500"/>
              </a:spcBef>
              <a:spcAft>
                <a:spcPts val="0"/>
              </a:spcAft>
              <a:buClr>
                <a:schemeClr val="dk1"/>
              </a:buClr>
              <a:buSzPts val="1800"/>
              <a:buChar char="•"/>
              <a:defRPr sz="1800" i="0" u="none" strike="noStrike" cap="none">
                <a:solidFill>
                  <a:schemeClr val="dk1"/>
                </a:solidFill>
              </a:defRPr>
            </a:lvl6pPr>
            <a:lvl7pPr marL="3200400" marR="0" lvl="6" indent="-342900" algn="l">
              <a:lnSpc>
                <a:spcPct val="90000"/>
              </a:lnSpc>
              <a:spcBef>
                <a:spcPts val="500"/>
              </a:spcBef>
              <a:spcAft>
                <a:spcPts val="0"/>
              </a:spcAft>
              <a:buClr>
                <a:schemeClr val="dk1"/>
              </a:buClr>
              <a:buSzPts val="1800"/>
              <a:buChar char="•"/>
              <a:defRPr sz="1800" i="0" u="none" strike="noStrike" cap="none">
                <a:solidFill>
                  <a:schemeClr val="dk1"/>
                </a:solidFill>
              </a:defRPr>
            </a:lvl7pPr>
            <a:lvl8pPr marL="3657600" marR="0" lvl="7" indent="-342900" algn="l">
              <a:lnSpc>
                <a:spcPct val="90000"/>
              </a:lnSpc>
              <a:spcBef>
                <a:spcPts val="500"/>
              </a:spcBef>
              <a:spcAft>
                <a:spcPts val="0"/>
              </a:spcAft>
              <a:buClr>
                <a:schemeClr val="dk1"/>
              </a:buClr>
              <a:buSzPts val="1800"/>
              <a:buChar char="•"/>
              <a:defRPr sz="1800" i="0" u="none" strike="noStrike" cap="none">
                <a:solidFill>
                  <a:schemeClr val="dk1"/>
                </a:solidFill>
              </a:defRPr>
            </a:lvl8pPr>
            <a:lvl9pPr marL="4114800" marR="0" lvl="8" indent="-342900" algn="l">
              <a:lnSpc>
                <a:spcPct val="90000"/>
              </a:lnSpc>
              <a:spcBef>
                <a:spcPts val="500"/>
              </a:spcBef>
              <a:spcAft>
                <a:spcPts val="0"/>
              </a:spcAft>
              <a:buClr>
                <a:schemeClr val="dk1"/>
              </a:buClr>
              <a:buSzPts val="1800"/>
              <a:buChar char="•"/>
              <a:defRPr sz="1800" i="0" u="none" strike="noStrike" cap="none">
                <a:solidFill>
                  <a:schemeClr val="dk1"/>
                </a:solidFill>
              </a:defRPr>
            </a:lvl9pPr>
          </a:lstStyle>
          <a:p>
            <a:endParaRPr/>
          </a:p>
        </p:txBody>
      </p:sp>
      <p:pic>
        <p:nvPicPr>
          <p:cNvPr id="58" name="Google Shape;58;p10"/>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648000" y="4392900"/>
            <a:ext cx="1377000" cy="535733"/>
          </a:xfrm>
          <a:prstGeom prst="rect">
            <a:avLst/>
          </a:prstGeom>
          <a:noFill/>
          <a:ln>
            <a:noFill/>
          </a:ln>
        </p:spPr>
      </p:pic>
      <p:sp>
        <p:nvSpPr>
          <p:cNvPr id="59" name="Google Shape;59;p10"/>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rtl="0">
              <a:lnSpc>
                <a:spcPct val="102702"/>
              </a:lnSpc>
              <a:spcBef>
                <a:spcPts val="0"/>
              </a:spcBef>
              <a:spcAft>
                <a:spcPts val="0"/>
              </a:spcAft>
              <a:buClr>
                <a:schemeClr val="dk1"/>
              </a:buClr>
              <a:buSzPts val="3700"/>
              <a:buFont typeface="Proxima Nova"/>
              <a:buNone/>
              <a:defRPr sz="3700" b="0"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2pPr>
            <a:lvl3pPr marR="0" lvl="2"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3pPr>
            <a:lvl4pPr marR="0" lvl="3"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4pPr>
            <a:lvl5pPr marR="0" lvl="4"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5pPr>
            <a:lvl6pPr marR="0" lvl="5"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6pPr>
            <a:lvl7pPr marR="0" lvl="6"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7pPr>
            <a:lvl8pPr marR="0" lvl="7"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8pPr>
            <a:lvl9pPr marR="0" lvl="8"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9pPr>
          </a:lstStyle>
          <a:p>
            <a:endParaRPr/>
          </a:p>
        </p:txBody>
      </p:sp>
      <p:sp>
        <p:nvSpPr>
          <p:cNvPr id="7" name="Google Shape;7;p1"/>
          <p:cNvSpPr txBox="1">
            <a:spLocks noGrp="1"/>
          </p:cNvSpPr>
          <p:nvPr>
            <p:ph type="body" idx="1"/>
          </p:nvPr>
        </p:nvSpPr>
        <p:spPr>
          <a:xfrm>
            <a:off x="457800" y="1132305"/>
            <a:ext cx="7416000" cy="2754000"/>
          </a:xfrm>
          <a:prstGeom prst="rect">
            <a:avLst/>
          </a:prstGeom>
          <a:noFill/>
          <a:ln>
            <a:noFill/>
          </a:ln>
        </p:spPr>
        <p:txBody>
          <a:bodyPr spcFirstLastPara="1" wrap="square" lIns="91425" tIns="91425" rIns="91425" bIns="91425" anchor="t" anchorCtr="0">
            <a:noAutofit/>
          </a:bodyPr>
          <a:lstStyle>
            <a:lvl1pPr marL="457200" marR="0" lvl="0" indent="-354330" algn="l" rtl="0">
              <a:lnSpc>
                <a:spcPct val="90000"/>
              </a:lnSpc>
              <a:spcBef>
                <a:spcPts val="300"/>
              </a:spcBef>
              <a:spcAft>
                <a:spcPts val="0"/>
              </a:spcAft>
              <a:buClr>
                <a:schemeClr val="dk1"/>
              </a:buClr>
              <a:buSzPts val="1980"/>
              <a:buFont typeface="Proxima Nova"/>
              <a:buChar char="•"/>
              <a:defRPr sz="2200" b="0" i="0" u="none" strike="noStrike" cap="none">
                <a:solidFill>
                  <a:schemeClr val="dk1"/>
                </a:solidFill>
                <a:latin typeface="Proxima Nova"/>
                <a:ea typeface="Proxima Nova"/>
                <a:cs typeface="Proxima Nova"/>
                <a:sym typeface="Proxima Nova"/>
              </a:defRPr>
            </a:lvl1pPr>
            <a:lvl2pPr marL="914400" marR="0" lvl="1" indent="-326390" algn="l" rtl="0">
              <a:lnSpc>
                <a:spcPct val="90000"/>
              </a:lnSpc>
              <a:spcBef>
                <a:spcPts val="300"/>
              </a:spcBef>
              <a:spcAft>
                <a:spcPts val="0"/>
              </a:spcAft>
              <a:buClr>
                <a:srgbClr val="7F7F7F"/>
              </a:buClr>
              <a:buSzPts val="1540"/>
              <a:buFont typeface="Proxima Nova"/>
              <a:buChar char="•"/>
              <a:defRPr sz="2200" b="0" i="0" u="none" strike="noStrike" cap="none">
                <a:solidFill>
                  <a:srgbClr val="7F7F7F"/>
                </a:solidFill>
                <a:latin typeface="Proxima Nova"/>
                <a:ea typeface="Proxima Nova"/>
                <a:cs typeface="Proxima Nova"/>
                <a:sym typeface="Proxima Nova"/>
              </a:defRPr>
            </a:lvl2pPr>
            <a:lvl3pPr marL="1371600" marR="0" lvl="2" indent="-342900" algn="l" rtl="0">
              <a:lnSpc>
                <a:spcPct val="90000"/>
              </a:lnSpc>
              <a:spcBef>
                <a:spcPts val="300"/>
              </a:spcBef>
              <a:spcAft>
                <a:spcPts val="0"/>
              </a:spcAft>
              <a:buClr>
                <a:schemeClr val="dk1"/>
              </a:buClr>
              <a:buSzPts val="1800"/>
              <a:buFont typeface="Proxima Nova"/>
              <a:buChar char="•"/>
              <a:defRPr sz="2000" b="0" i="0" u="none" strike="noStrike" cap="none">
                <a:solidFill>
                  <a:schemeClr val="dk1"/>
                </a:solidFill>
                <a:latin typeface="Proxima Nova"/>
                <a:ea typeface="Proxima Nova"/>
                <a:cs typeface="Proxima Nova"/>
                <a:sym typeface="Proxima Nova"/>
              </a:defRPr>
            </a:lvl3pPr>
            <a:lvl4pPr marL="1828800" marR="0" lvl="3" indent="-323850" algn="l" rtl="0">
              <a:lnSpc>
                <a:spcPct val="90000"/>
              </a:lnSpc>
              <a:spcBef>
                <a:spcPts val="300"/>
              </a:spcBef>
              <a:spcAft>
                <a:spcPts val="0"/>
              </a:spcAft>
              <a:buClr>
                <a:schemeClr val="dk1"/>
              </a:buClr>
              <a:buSzPts val="1500"/>
              <a:buFont typeface="Proxima Nova"/>
              <a:buChar char="•"/>
              <a:defRPr sz="2000" b="0" i="0" u="none" strike="noStrike" cap="none">
                <a:solidFill>
                  <a:schemeClr val="dk1"/>
                </a:solidFill>
                <a:latin typeface="Proxima Nova"/>
                <a:ea typeface="Proxima Nova"/>
                <a:cs typeface="Proxima Nova"/>
                <a:sym typeface="Proxima Nova"/>
              </a:defRPr>
            </a:lvl4pPr>
            <a:lvl5pPr marL="2286000" marR="0" lvl="4" indent="-342900" algn="l" rtl="0">
              <a:lnSpc>
                <a:spcPct val="90000"/>
              </a:lnSpc>
              <a:spcBef>
                <a:spcPts val="300"/>
              </a:spcBef>
              <a:spcAft>
                <a:spcPts val="0"/>
              </a:spcAft>
              <a:buClr>
                <a:schemeClr val="dk1"/>
              </a:buClr>
              <a:buSzPts val="1800"/>
              <a:buFont typeface="Proxima Nova"/>
              <a:buChar char="•"/>
              <a:defRPr sz="2000" b="0" i="0" u="none" strike="noStrike" cap="none">
                <a:solidFill>
                  <a:schemeClr val="dk1"/>
                </a:solidFill>
                <a:latin typeface="Proxima Nova"/>
                <a:ea typeface="Proxima Nova"/>
                <a:cs typeface="Proxima Nova"/>
                <a:sym typeface="Proxima Nova"/>
              </a:defRPr>
            </a:lvl5pPr>
            <a:lvl6pPr marL="2743200" marR="0" lvl="5" indent="-342900" algn="l" rtl="0">
              <a:lnSpc>
                <a:spcPct val="90000"/>
              </a:lnSpc>
              <a:spcBef>
                <a:spcPts val="500"/>
              </a:spcBef>
              <a:spcAft>
                <a:spcPts val="0"/>
              </a:spcAft>
              <a:buClr>
                <a:schemeClr val="dk1"/>
              </a:buClr>
              <a:buSzPts val="1800"/>
              <a:buFont typeface="Proxima Nova"/>
              <a:buChar char="•"/>
              <a:defRPr sz="1800" b="0" i="0" u="none" strike="noStrike" cap="none">
                <a:solidFill>
                  <a:schemeClr val="dk1"/>
                </a:solidFill>
                <a:latin typeface="Proxima Nova"/>
                <a:ea typeface="Proxima Nova"/>
                <a:cs typeface="Proxima Nova"/>
                <a:sym typeface="Proxima Nova"/>
              </a:defRPr>
            </a:lvl6pPr>
            <a:lvl7pPr marL="3200400" marR="0" lvl="6" indent="-342900" algn="l" rtl="0">
              <a:lnSpc>
                <a:spcPct val="90000"/>
              </a:lnSpc>
              <a:spcBef>
                <a:spcPts val="500"/>
              </a:spcBef>
              <a:spcAft>
                <a:spcPts val="0"/>
              </a:spcAft>
              <a:buClr>
                <a:schemeClr val="dk1"/>
              </a:buClr>
              <a:buSzPts val="1800"/>
              <a:buFont typeface="Proxima Nova"/>
              <a:buChar char="•"/>
              <a:defRPr sz="1800" b="0" i="0" u="none" strike="noStrike" cap="none">
                <a:solidFill>
                  <a:schemeClr val="dk1"/>
                </a:solidFill>
                <a:latin typeface="Proxima Nova"/>
                <a:ea typeface="Proxima Nova"/>
                <a:cs typeface="Proxima Nova"/>
                <a:sym typeface="Proxima Nova"/>
              </a:defRPr>
            </a:lvl7pPr>
            <a:lvl8pPr marL="3657600" marR="0" lvl="7" indent="-342900" algn="l" rtl="0">
              <a:lnSpc>
                <a:spcPct val="90000"/>
              </a:lnSpc>
              <a:spcBef>
                <a:spcPts val="500"/>
              </a:spcBef>
              <a:spcAft>
                <a:spcPts val="0"/>
              </a:spcAft>
              <a:buClr>
                <a:schemeClr val="dk1"/>
              </a:buClr>
              <a:buSzPts val="1800"/>
              <a:buFont typeface="Proxima Nova"/>
              <a:buChar char="•"/>
              <a:defRPr sz="1800" b="0" i="0" u="none" strike="noStrike" cap="none">
                <a:solidFill>
                  <a:schemeClr val="dk1"/>
                </a:solidFill>
                <a:latin typeface="Proxima Nova"/>
                <a:ea typeface="Proxima Nova"/>
                <a:cs typeface="Proxima Nova"/>
                <a:sym typeface="Proxima Nova"/>
              </a:defRPr>
            </a:lvl8pPr>
            <a:lvl9pPr marL="4114800" marR="0" lvl="8" indent="-342900" algn="l" rtl="0">
              <a:lnSpc>
                <a:spcPct val="90000"/>
              </a:lnSpc>
              <a:spcBef>
                <a:spcPts val="500"/>
              </a:spcBef>
              <a:spcAft>
                <a:spcPts val="0"/>
              </a:spcAft>
              <a:buClr>
                <a:schemeClr val="dk1"/>
              </a:buClr>
              <a:buSzPts val="1800"/>
              <a:buFont typeface="Proxima Nova"/>
              <a:buChar char="•"/>
              <a:defRPr sz="1800" b="0" i="0" u="none" strike="noStrike" cap="none">
                <a:solidFill>
                  <a:schemeClr val="dk1"/>
                </a:solidFill>
                <a:latin typeface="Proxima Nova"/>
                <a:ea typeface="Proxima Nova"/>
                <a:cs typeface="Proxima Nova"/>
                <a:sym typeface="Proxima Nova"/>
              </a:defRPr>
            </a:lvl9pPr>
          </a:lstStyle>
          <a:p>
            <a:endParaRPr/>
          </a:p>
        </p:txBody>
      </p:sp>
      <p:sp>
        <p:nvSpPr>
          <p:cNvPr id="8" name="Google Shape;8;p1"/>
          <p:cNvSpPr txBox="1">
            <a:spLocks noGrp="1"/>
          </p:cNvSpPr>
          <p:nvPr>
            <p:ph type="dt" idx="10"/>
          </p:nvPr>
        </p:nvSpPr>
        <p:spPr>
          <a:xfrm>
            <a:off x="3050875" y="4752000"/>
            <a:ext cx="900000" cy="2700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000000"/>
              </a:buClr>
              <a:buSzPts val="1400"/>
              <a:buFont typeface="Arial"/>
              <a:buNone/>
              <a:defRPr sz="900" b="0" i="0" u="none" strike="noStrike" cap="none">
                <a:solidFill>
                  <a:srgbClr val="7F7F7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9" name="Google Shape;9;p1"/>
          <p:cNvSpPr txBox="1">
            <a:spLocks noGrp="1"/>
          </p:cNvSpPr>
          <p:nvPr>
            <p:ph type="ftr" idx="11"/>
          </p:nvPr>
        </p:nvSpPr>
        <p:spPr>
          <a:xfrm>
            <a:off x="3993393" y="4752000"/>
            <a:ext cx="1890000" cy="270000"/>
          </a:xfrm>
          <a:prstGeom prst="rect">
            <a:avLst/>
          </a:prstGeom>
          <a:noFill/>
          <a:ln>
            <a:noFill/>
          </a:ln>
        </p:spPr>
        <p:txBody>
          <a:bodyPr spcFirstLastPara="1" wrap="square" lIns="91425" tIns="91425" rIns="91425" bIns="91425" anchor="ctr" anchorCtr="0">
            <a:noAutofit/>
          </a:bodyPr>
          <a:lstStyle>
            <a:lvl1pPr marR="0" lvl="0" algn="ctr" rtl="0">
              <a:lnSpc>
                <a:spcPct val="100000"/>
              </a:lnSpc>
              <a:spcBef>
                <a:spcPts val="0"/>
              </a:spcBef>
              <a:spcAft>
                <a:spcPts val="0"/>
              </a:spcAft>
              <a:buClr>
                <a:srgbClr val="000000"/>
              </a:buClr>
              <a:buSzPts val="1400"/>
              <a:buFont typeface="Arial"/>
              <a:buNone/>
              <a:defRPr sz="900" b="0" i="0" u="none" strike="noStrike" cap="none">
                <a:solidFill>
                  <a:srgbClr val="7F7F7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0" name="Google Shape;10;p1"/>
          <p:cNvSpPr txBox="1">
            <a:spLocks noGrp="1"/>
          </p:cNvSpPr>
          <p:nvPr>
            <p:ph type="sldNum" idx="12"/>
          </p:nvPr>
        </p:nvSpPr>
        <p:spPr>
          <a:xfrm>
            <a:off x="5944611" y="4752000"/>
            <a:ext cx="540000" cy="2700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9.png"/></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18.png"/><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28.png"/><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30.png"/><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18.png"/><Relationship Id="rId4" Type="http://schemas.openxmlformats.org/officeDocument/2006/relationships/image" Target="../media/image31.png"/></Relationships>
</file>

<file path=ppt/slides/_rels/slide19.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5.xml"/><Relationship Id="rId1" Type="http://schemas.openxmlformats.org/officeDocument/2006/relationships/slideLayout" Target="../slideLayouts/slideLayout1.xml"/><Relationship Id="rId5" Type="http://schemas.openxmlformats.org/officeDocument/2006/relationships/image" Target="../media/image19.png"/><Relationship Id="rId4" Type="http://schemas.openxmlformats.org/officeDocument/2006/relationships/image" Target="../media/image36.png"/></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37.gif"/><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hyperlink" Target="https://www.itb.ec.europa.eu/docs/guides/latest/validatingRDF/index.html" TargetMode="External"/><Relationship Id="rId2" Type="http://schemas.openxmlformats.org/officeDocument/2006/relationships/notesSlide" Target="../notesSlides/notesSlide30.xml"/><Relationship Id="rId1" Type="http://schemas.openxmlformats.org/officeDocument/2006/relationships/slideLayout" Target="../slideLayouts/slideLayout1.xml"/><Relationship Id="rId5" Type="http://schemas.openxmlformats.org/officeDocument/2006/relationships/image" Target="../media/image21.png"/><Relationship Id="rId4" Type="http://schemas.openxmlformats.org/officeDocument/2006/relationships/image" Target="../media/image40.png"/></Relationships>
</file>

<file path=ppt/slides/_rels/slide3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42.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8" Type="http://schemas.openxmlformats.org/officeDocument/2006/relationships/hyperlink" Target="https://bit.ly/iceggroup5" TargetMode="External"/><Relationship Id="rId3" Type="http://schemas.openxmlformats.org/officeDocument/2006/relationships/image" Target="../media/image44.png"/><Relationship Id="rId7" Type="http://schemas.openxmlformats.org/officeDocument/2006/relationships/hyperlink" Target="https://bit.ly/iceggroup4" TargetMode="External"/><Relationship Id="rId2" Type="http://schemas.openxmlformats.org/officeDocument/2006/relationships/notesSlide" Target="../notesSlides/notesSlide34.xml"/><Relationship Id="rId1" Type="http://schemas.openxmlformats.org/officeDocument/2006/relationships/slideLayout" Target="../slideLayouts/slideLayout3.xml"/><Relationship Id="rId6" Type="http://schemas.openxmlformats.org/officeDocument/2006/relationships/hyperlink" Target="https://bit.ly/iceggroup3" TargetMode="External"/><Relationship Id="rId5" Type="http://schemas.openxmlformats.org/officeDocument/2006/relationships/hyperlink" Target="https://bit.ly/iceggroup2" TargetMode="External"/><Relationship Id="rId4" Type="http://schemas.openxmlformats.org/officeDocument/2006/relationships/hyperlink" Target="https://bit.ly/iceggroup1" TargetMode="Externa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hyperlink" Target="https://bit.ly/workshopkbr" TargetMode="External"/><Relationship Id="rId2" Type="http://schemas.openxmlformats.org/officeDocument/2006/relationships/notesSlide" Target="../notesSlides/notesSlide36.xml"/><Relationship Id="rId1" Type="http://schemas.openxmlformats.org/officeDocument/2006/relationships/slideLayout" Target="../slideLayouts/slideLayout3.xml"/><Relationship Id="rId5" Type="http://schemas.openxmlformats.org/officeDocument/2006/relationships/image" Target="../media/image46.png"/><Relationship Id="rId4" Type="http://schemas.openxmlformats.org/officeDocument/2006/relationships/image" Target="../media/image45.png"/></Relationships>
</file>

<file path=ppt/slides/_rels/slide37.xml.rels><?xml version="1.0" encoding="UTF-8" standalone="yes"?>
<Relationships xmlns="http://schemas.openxmlformats.org/package/2006/relationships"><Relationship Id="rId3" Type="http://schemas.openxmlformats.org/officeDocument/2006/relationships/hyperlink" Target="http://www.youtube.com/watch?v=KXZ2tuOqYas" TargetMode="External"/><Relationship Id="rId2" Type="http://schemas.openxmlformats.org/officeDocument/2006/relationships/notesSlide" Target="../notesSlides/notesSlide37.xml"/><Relationship Id="rId1" Type="http://schemas.openxmlformats.org/officeDocument/2006/relationships/slideLayout" Target="../slideLayouts/slideLayout1.xml"/><Relationship Id="rId6" Type="http://schemas.openxmlformats.org/officeDocument/2006/relationships/image" Target="../media/image48.jpg"/><Relationship Id="rId5" Type="http://schemas.openxmlformats.org/officeDocument/2006/relationships/hyperlink" Target="http://www.youtube.com/watch?v=aLOWUVXQAmc" TargetMode="External"/><Relationship Id="rId4" Type="http://schemas.openxmlformats.org/officeDocument/2006/relationships/image" Target="../media/image47.jpg"/></Relationships>
</file>

<file path=ppt/slides/_rels/slide38.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notesSlide" Target="../notesSlides/notesSlide38.xml"/><Relationship Id="rId1" Type="http://schemas.openxmlformats.org/officeDocument/2006/relationships/slideLayout" Target="../slideLayouts/slideLayout1.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0.xml"/><Relationship Id="rId1" Type="http://schemas.openxmlformats.org/officeDocument/2006/relationships/slideLayout" Target="../slideLayouts/slideLayout1.xml"/><Relationship Id="rId4" Type="http://schemas.openxmlformats.org/officeDocument/2006/relationships/image" Target="../media/image55.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5.xml"/><Relationship Id="rId1" Type="http://schemas.openxmlformats.org/officeDocument/2006/relationships/slideLayout" Target="../slideLayouts/slideLayout1.xml"/><Relationship Id="rId4" Type="http://schemas.openxmlformats.org/officeDocument/2006/relationships/image" Target="../media/image55.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9.xml"/><Relationship Id="rId1" Type="http://schemas.openxmlformats.org/officeDocument/2006/relationships/slideLayout" Target="../slideLayouts/slideLayout1.xml"/><Relationship Id="rId4" Type="http://schemas.openxmlformats.org/officeDocument/2006/relationships/image" Target="../media/image55.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hyperlink" Target="https://lov.linkeddata.es/dataset/lov" TargetMode="External"/><Relationship Id="rId2" Type="http://schemas.openxmlformats.org/officeDocument/2006/relationships/notesSlide" Target="../notesSlides/notesSlide52.xml"/><Relationship Id="rId1" Type="http://schemas.openxmlformats.org/officeDocument/2006/relationships/slideLayout" Target="../slideLayouts/slideLayout1.xml"/><Relationship Id="rId4" Type="http://schemas.openxmlformats.org/officeDocument/2006/relationships/image" Target="../media/image56.png"/></Relationships>
</file>

<file path=ppt/slides/_rels/slide5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3.xml"/><Relationship Id="rId1" Type="http://schemas.openxmlformats.org/officeDocument/2006/relationships/slideLayout" Target="../slideLayouts/slideLayout1.xml"/><Relationship Id="rId4" Type="http://schemas.openxmlformats.org/officeDocument/2006/relationships/hyperlink" Target="https://bit.ly/userhandbookisa" TargetMode="Externa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6.xml"/><Relationship Id="rId1" Type="http://schemas.openxmlformats.org/officeDocument/2006/relationships/slideLayout" Target="../slideLayouts/slideLayout1.xml"/><Relationship Id="rId4" Type="http://schemas.openxmlformats.org/officeDocument/2006/relationships/image" Target="../media/image55.pn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63.xml"/><Relationship Id="rId1" Type="http://schemas.openxmlformats.org/officeDocument/2006/relationships/slideLayout" Target="../slideLayouts/slideLayout1.xml"/><Relationship Id="rId4" Type="http://schemas.openxmlformats.org/officeDocument/2006/relationships/image" Target="../media/image60.pn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7.xml"/><Relationship Id="rId1" Type="http://schemas.openxmlformats.org/officeDocument/2006/relationships/slideLayout" Target="../slideLayouts/slideLayout3.xml"/><Relationship Id="rId4" Type="http://schemas.openxmlformats.org/officeDocument/2006/relationships/hyperlink" Target="https://bit.ly/kbrworkshop" TargetMode="Externa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9.xml"/><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18"/>
          <p:cNvSpPr txBox="1">
            <a:spLocks noGrp="1"/>
          </p:cNvSpPr>
          <p:nvPr>
            <p:ph type="ctrTitle" idx="4294967295"/>
          </p:nvPr>
        </p:nvSpPr>
        <p:spPr>
          <a:xfrm>
            <a:off x="576000" y="1890000"/>
            <a:ext cx="7070100" cy="11847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chemeClr val="dk1"/>
              </a:buClr>
              <a:buSzPts val="3700"/>
              <a:buFont typeface="Proxima Nova"/>
              <a:buNone/>
            </a:pPr>
            <a:r>
              <a:rPr lang="en-US" sz="3700" b="0" i="0" u="none" strike="noStrike" cap="none">
                <a:solidFill>
                  <a:schemeClr val="dk1"/>
                </a:solidFill>
                <a:latin typeface="Proxima Nova"/>
                <a:ea typeface="Proxima Nova"/>
                <a:cs typeface="Proxima Nova"/>
                <a:sym typeface="Proxima Nova"/>
              </a:rPr>
              <a:t>Workshop: Data Modelling of Persons and Organisations</a:t>
            </a:r>
            <a:endParaRPr sz="3700" b="0" i="0" u="none" strike="noStrike" cap="none">
              <a:solidFill>
                <a:schemeClr val="dk1"/>
              </a:solidFill>
              <a:latin typeface="Proxima Nova"/>
              <a:ea typeface="Proxima Nova"/>
              <a:cs typeface="Proxima Nova"/>
              <a:sym typeface="Proxima Nova"/>
            </a:endParaRPr>
          </a:p>
        </p:txBody>
      </p:sp>
      <p:sp>
        <p:nvSpPr>
          <p:cNvPr id="102" name="Google Shape;102;p18"/>
          <p:cNvSpPr txBox="1">
            <a:spLocks noGrp="1"/>
          </p:cNvSpPr>
          <p:nvPr>
            <p:ph type="subTitle" idx="4294967295"/>
          </p:nvPr>
        </p:nvSpPr>
        <p:spPr>
          <a:xfrm>
            <a:off x="588600" y="3131025"/>
            <a:ext cx="4983300" cy="1167300"/>
          </a:xfrm>
          <a:prstGeom prst="rect">
            <a:avLst/>
          </a:prstGeom>
          <a:noFill/>
          <a:ln>
            <a:noFill/>
          </a:ln>
        </p:spPr>
        <p:txBody>
          <a:bodyPr spcFirstLastPara="1" wrap="square" lIns="91425" tIns="91425" rIns="91425" bIns="91425" anchor="t" anchorCtr="0">
            <a:noAutofit/>
          </a:bodyPr>
          <a:lstStyle/>
          <a:p>
            <a:pPr marL="457200" marR="0" lvl="0" indent="-354330" algn="l" rtl="0">
              <a:lnSpc>
                <a:spcPct val="111392"/>
              </a:lnSpc>
              <a:spcBef>
                <a:spcPts val="300"/>
              </a:spcBef>
              <a:spcAft>
                <a:spcPts val="0"/>
              </a:spcAft>
              <a:buClr>
                <a:schemeClr val="dk1"/>
              </a:buClr>
              <a:buSzPts val="1422"/>
              <a:buFont typeface="Proxima Nova"/>
              <a:buNone/>
            </a:pPr>
            <a:r>
              <a:rPr lang="en-US" sz="2400" b="1" i="0" u="none" strike="noStrike" cap="none">
                <a:solidFill>
                  <a:schemeClr val="dk1"/>
                </a:solidFill>
                <a:latin typeface="Calibri"/>
                <a:ea typeface="Calibri"/>
                <a:cs typeface="Calibri"/>
                <a:sym typeface="Calibri"/>
              </a:rPr>
              <a:t>MS Teams (120min)</a:t>
            </a:r>
            <a:endParaRPr sz="2200" b="0" i="0" u="none" strike="noStrike" cap="none">
              <a:solidFill>
                <a:schemeClr val="dk1"/>
              </a:solidFill>
              <a:latin typeface="Proxima Nova"/>
              <a:ea typeface="Proxima Nova"/>
              <a:cs typeface="Proxima Nova"/>
              <a:sym typeface="Proxima Nova"/>
            </a:endParaRPr>
          </a:p>
          <a:p>
            <a:pPr marL="457200" marR="0" lvl="0" indent="-354330" algn="l" rtl="0">
              <a:lnSpc>
                <a:spcPct val="111392"/>
              </a:lnSpc>
              <a:spcBef>
                <a:spcPts val="300"/>
              </a:spcBef>
              <a:spcAft>
                <a:spcPts val="0"/>
              </a:spcAft>
              <a:buClr>
                <a:schemeClr val="dk1"/>
              </a:buClr>
              <a:buSzPts val="1422"/>
              <a:buFont typeface="Proxima Nova"/>
              <a:buNone/>
            </a:pPr>
            <a:endParaRPr sz="1500" b="0" i="0" u="none" strike="noStrike" cap="none">
              <a:solidFill>
                <a:schemeClr val="dk1"/>
              </a:solidFill>
              <a:latin typeface="Calibri"/>
              <a:ea typeface="Calibri"/>
              <a:cs typeface="Calibri"/>
              <a:sym typeface="Calibri"/>
            </a:endParaRPr>
          </a:p>
          <a:p>
            <a:pPr marL="457200" marR="0" lvl="0" indent="-354330" algn="l" rtl="0">
              <a:lnSpc>
                <a:spcPct val="111392"/>
              </a:lnSpc>
              <a:spcBef>
                <a:spcPts val="300"/>
              </a:spcBef>
              <a:spcAft>
                <a:spcPts val="0"/>
              </a:spcAft>
              <a:buClr>
                <a:schemeClr val="dk1"/>
              </a:buClr>
              <a:buSzPts val="1980"/>
              <a:buFont typeface="Proxima Nova"/>
              <a:buNone/>
            </a:pPr>
            <a:r>
              <a:rPr lang="en-US" sz="2400">
                <a:latin typeface="Calibri"/>
                <a:ea typeface="Calibri"/>
                <a:cs typeface="Calibri"/>
                <a:sym typeface="Calibri"/>
              </a:rPr>
              <a:t>13</a:t>
            </a:r>
            <a:r>
              <a:rPr lang="en-US" sz="2400" b="0" i="0" u="none" strike="noStrike" cap="none">
                <a:solidFill>
                  <a:schemeClr val="dk1"/>
                </a:solidFill>
                <a:latin typeface="Calibri"/>
                <a:ea typeface="Calibri"/>
                <a:cs typeface="Calibri"/>
                <a:sym typeface="Calibri"/>
              </a:rPr>
              <a:t> </a:t>
            </a:r>
            <a:r>
              <a:rPr lang="en-US" sz="2400">
                <a:latin typeface="Calibri"/>
                <a:ea typeface="Calibri"/>
                <a:cs typeface="Calibri"/>
                <a:sym typeface="Calibri"/>
              </a:rPr>
              <a:t>June</a:t>
            </a:r>
            <a:r>
              <a:rPr lang="en-US" sz="2400" b="0" i="0" u="none" strike="noStrike" cap="none">
                <a:solidFill>
                  <a:schemeClr val="dk1"/>
                </a:solidFill>
                <a:latin typeface="Calibri"/>
                <a:ea typeface="Calibri"/>
                <a:cs typeface="Calibri"/>
                <a:sym typeface="Calibri"/>
              </a:rPr>
              <a:t> 202</a:t>
            </a:r>
            <a:r>
              <a:rPr lang="en-US" sz="2400">
                <a:latin typeface="Calibri"/>
                <a:ea typeface="Calibri"/>
                <a:cs typeface="Calibri"/>
                <a:sym typeface="Calibri"/>
              </a:rPr>
              <a:t>2</a:t>
            </a:r>
            <a:endParaRPr sz="2200" b="0" i="0" u="none" strike="noStrike" cap="none">
              <a:solidFill>
                <a:schemeClr val="dk1"/>
              </a:solidFill>
              <a:latin typeface="Calibri"/>
              <a:ea typeface="Calibri"/>
              <a:cs typeface="Calibri"/>
              <a:sym typeface="Calibri"/>
            </a:endParaRPr>
          </a:p>
          <a:p>
            <a:pPr marL="457200" marR="0" lvl="0" indent="-354330" algn="l" rtl="0">
              <a:lnSpc>
                <a:spcPct val="111392"/>
              </a:lnSpc>
              <a:spcBef>
                <a:spcPts val="300"/>
              </a:spcBef>
              <a:spcAft>
                <a:spcPts val="0"/>
              </a:spcAft>
              <a:buClr>
                <a:schemeClr val="dk1"/>
              </a:buClr>
              <a:buSzPts val="1422"/>
              <a:buFont typeface="Proxima Nova"/>
              <a:buNone/>
            </a:pPr>
            <a:r>
              <a:rPr lang="en-US" sz="2400" b="0" i="0" u="none" strike="noStrike" cap="none">
                <a:solidFill>
                  <a:schemeClr val="dk1"/>
                </a:solidFill>
                <a:latin typeface="Calibri"/>
                <a:ea typeface="Calibri"/>
                <a:cs typeface="Calibri"/>
                <a:sym typeface="Calibri"/>
              </a:rPr>
              <a:t>#beinterop</a:t>
            </a:r>
            <a:endParaRPr sz="2400" b="0" i="0" u="none" strike="noStrike" cap="none">
              <a:solidFill>
                <a:schemeClr val="dk1"/>
              </a:solidFill>
              <a:latin typeface="Calibri"/>
              <a:ea typeface="Calibri"/>
              <a:cs typeface="Calibri"/>
              <a:sym typeface="Calibri"/>
            </a:endParaRPr>
          </a:p>
          <a:p>
            <a:pPr marL="457200" marR="0" lvl="0" indent="-354330" algn="l" rtl="0">
              <a:lnSpc>
                <a:spcPct val="111392"/>
              </a:lnSpc>
              <a:spcBef>
                <a:spcPts val="300"/>
              </a:spcBef>
              <a:spcAft>
                <a:spcPts val="0"/>
              </a:spcAft>
              <a:buClr>
                <a:schemeClr val="dk1"/>
              </a:buClr>
              <a:buSzPts val="1422"/>
              <a:buFont typeface="Proxima Nova"/>
              <a:buNone/>
            </a:pPr>
            <a:endParaRPr sz="1550" b="0" i="0" u="none" strike="noStrike" cap="none">
              <a:solidFill>
                <a:schemeClr val="dk1"/>
              </a:solidFill>
              <a:latin typeface="Proxima Nova"/>
              <a:ea typeface="Proxima Nova"/>
              <a:cs typeface="Proxima Nova"/>
              <a:sym typeface="Proxima Nova"/>
            </a:endParaRPr>
          </a:p>
          <a:p>
            <a:pPr marL="457200" marR="0" lvl="0" indent="-354330" algn="l" rtl="0">
              <a:lnSpc>
                <a:spcPct val="111392"/>
              </a:lnSpc>
              <a:spcBef>
                <a:spcPts val="300"/>
              </a:spcBef>
              <a:spcAft>
                <a:spcPts val="0"/>
              </a:spcAft>
              <a:buClr>
                <a:schemeClr val="dk1"/>
              </a:buClr>
              <a:buSzPts val="1422"/>
              <a:buFont typeface="Proxima Nova"/>
              <a:buNone/>
            </a:pPr>
            <a:endParaRPr sz="2200" b="0" i="0" u="none" strike="noStrike" cap="none">
              <a:solidFill>
                <a:schemeClr val="dk1"/>
              </a:solidFill>
              <a:latin typeface="Proxima Nova"/>
              <a:ea typeface="Proxima Nova"/>
              <a:cs typeface="Proxima Nova"/>
              <a:sym typeface="Proxima Nova"/>
            </a:endParaRPr>
          </a:p>
        </p:txBody>
      </p:sp>
      <p:sp>
        <p:nvSpPr>
          <p:cNvPr id="103" name="Google Shape;103;p18"/>
          <p:cNvSpPr/>
          <p:nvPr/>
        </p:nvSpPr>
        <p:spPr>
          <a:xfrm>
            <a:off x="6035900" y="3326250"/>
            <a:ext cx="2287818" cy="1070874"/>
          </a:xfrm>
          <a:prstGeom prst="irregularSeal2">
            <a:avLst/>
          </a:prstGeom>
          <a:solidFill>
            <a:srgbClr val="FFF2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a:solidFill>
                  <a:srgbClr val="000000"/>
                </a:solidFill>
                <a:latin typeface="Proxima Nova"/>
                <a:ea typeface="Proxima Nova"/>
                <a:cs typeface="Proxima Nova"/>
                <a:sym typeface="Proxima Nova"/>
              </a:rPr>
              <a:t>start at 1</a:t>
            </a:r>
            <a:r>
              <a:rPr lang="en-US" sz="1600" b="1">
                <a:latin typeface="Proxima Nova"/>
                <a:ea typeface="Proxima Nova"/>
                <a:cs typeface="Proxima Nova"/>
                <a:sym typeface="Proxima Nova"/>
              </a:rPr>
              <a:t>0</a:t>
            </a:r>
            <a:r>
              <a:rPr lang="en-US" sz="1600" b="1" i="0" u="none" strike="noStrike" cap="none">
                <a:solidFill>
                  <a:srgbClr val="000000"/>
                </a:solidFill>
                <a:latin typeface="Proxima Nova"/>
                <a:ea typeface="Proxima Nova"/>
                <a:cs typeface="Proxima Nova"/>
                <a:sym typeface="Proxima Nova"/>
              </a:rPr>
              <a:t>:00</a:t>
            </a:r>
            <a:endParaRPr sz="1600" b="1" i="0" u="none" strike="noStrike" cap="none">
              <a:solidFill>
                <a:srgbClr val="000000"/>
              </a:solidFill>
              <a:latin typeface="Proxima Nova"/>
              <a:ea typeface="Proxima Nova"/>
              <a:cs typeface="Proxima Nova"/>
              <a:sym typeface="Proxima Nova"/>
            </a:endParaRPr>
          </a:p>
        </p:txBody>
      </p:sp>
      <p:pic>
        <p:nvPicPr>
          <p:cNvPr id="104" name="Google Shape;104;p18"/>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4537875" y="111096"/>
            <a:ext cx="1136900" cy="568450"/>
          </a:xfrm>
          <a:prstGeom prst="rect">
            <a:avLst/>
          </a:prstGeom>
          <a:noFill/>
          <a:ln>
            <a:noFill/>
          </a:ln>
        </p:spPr>
      </p:pic>
      <p:pic>
        <p:nvPicPr>
          <p:cNvPr id="105" name="Google Shape;105;p18"/>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5843354" y="234362"/>
            <a:ext cx="1499675" cy="402600"/>
          </a:xfrm>
          <a:prstGeom prst="rect">
            <a:avLst/>
          </a:prstGeom>
          <a:noFill/>
          <a:ln>
            <a:noFill/>
          </a:ln>
        </p:spPr>
      </p:pic>
      <p:pic>
        <p:nvPicPr>
          <p:cNvPr id="106" name="Google Shape;106;p18"/>
          <p:cNvPicPr preferRelativeResize="0"/>
          <p:nvPr/>
        </p:nvPicPr>
        <p:blipFill rotWithShape="1">
          <a:blip r:embed="rId5" cstate="email">
            <a:alphaModFix/>
            <a:extLst>
              <a:ext uri="{28A0092B-C50C-407E-A947-70E740481C1C}">
                <a14:useLocalDpi xmlns:a14="http://schemas.microsoft.com/office/drawing/2010/main"/>
              </a:ext>
            </a:extLst>
          </a:blip>
          <a:srcRect/>
          <a:stretch/>
        </p:blipFill>
        <p:spPr>
          <a:xfrm>
            <a:off x="7510183" y="236352"/>
            <a:ext cx="1425389" cy="361013"/>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182"/>
        <p:cNvGrpSpPr/>
        <p:nvPr/>
      </p:nvGrpSpPr>
      <p:grpSpPr>
        <a:xfrm>
          <a:off x="0" y="0"/>
          <a:ext cx="0" cy="0"/>
          <a:chOff x="0" y="0"/>
          <a:chExt cx="0" cy="0"/>
        </a:xfrm>
      </p:grpSpPr>
      <p:sp>
        <p:nvSpPr>
          <p:cNvPr id="183" name="Google Shape;183;p27"/>
          <p:cNvSpPr txBox="1">
            <a:spLocks noGrp="1"/>
          </p:cNvSpPr>
          <p:nvPr>
            <p:ph type="body" idx="4294967295"/>
          </p:nvPr>
        </p:nvSpPr>
        <p:spPr>
          <a:xfrm>
            <a:off x="457800" y="2172625"/>
            <a:ext cx="7342800" cy="2970900"/>
          </a:xfrm>
          <a:prstGeom prst="rect">
            <a:avLst/>
          </a:prstGeom>
          <a:noFill/>
          <a:ln>
            <a:noFill/>
          </a:ln>
        </p:spPr>
        <p:txBody>
          <a:bodyPr spcFirstLastPara="1" wrap="square" lIns="91425" tIns="91425" rIns="91425" bIns="91425" anchor="t" anchorCtr="0">
            <a:noAutofit/>
          </a:bodyPr>
          <a:lstStyle/>
          <a:p>
            <a:pPr marL="457200" marR="0" lvl="0" indent="0" algn="l" rtl="0">
              <a:lnSpc>
                <a:spcPct val="150000"/>
              </a:lnSpc>
              <a:spcBef>
                <a:spcPts val="300"/>
              </a:spcBef>
              <a:spcAft>
                <a:spcPts val="0"/>
              </a:spcAft>
              <a:buSzPts val="1980"/>
              <a:buNone/>
            </a:pPr>
            <a:r>
              <a:rPr lang="en-US" sz="2000"/>
              <a:t>Levels of interoperability </a:t>
            </a:r>
            <a:endParaRPr sz="2000"/>
          </a:p>
          <a:p>
            <a:pPr marL="457200" marR="0" lvl="0" indent="0" algn="l" rtl="0">
              <a:lnSpc>
                <a:spcPct val="150000"/>
              </a:lnSpc>
              <a:spcBef>
                <a:spcPts val="300"/>
              </a:spcBef>
              <a:spcAft>
                <a:spcPts val="0"/>
              </a:spcAft>
              <a:buSzPts val="1980"/>
              <a:buNone/>
            </a:pPr>
            <a:r>
              <a:rPr lang="en-US" sz="2000"/>
              <a:t>Governance</a:t>
            </a:r>
            <a:endParaRPr sz="2000"/>
          </a:p>
          <a:p>
            <a:pPr marL="457200" marR="0" lvl="0" indent="0" algn="l" rtl="0">
              <a:lnSpc>
                <a:spcPct val="150000"/>
              </a:lnSpc>
              <a:spcBef>
                <a:spcPts val="300"/>
              </a:spcBef>
              <a:spcAft>
                <a:spcPts val="0"/>
              </a:spcAft>
              <a:buSzPts val="1980"/>
              <a:buNone/>
            </a:pPr>
            <a:r>
              <a:rPr lang="en-US" sz="2000"/>
              <a:t>Semantic data </a:t>
            </a:r>
            <a:endParaRPr sz="2000"/>
          </a:p>
          <a:p>
            <a:pPr marL="457200" marR="0" lvl="0" indent="0" algn="l" rtl="0">
              <a:lnSpc>
                <a:spcPct val="150000"/>
              </a:lnSpc>
              <a:spcBef>
                <a:spcPts val="300"/>
              </a:spcBef>
              <a:spcAft>
                <a:spcPts val="0"/>
              </a:spcAft>
              <a:buSzPts val="1980"/>
              <a:buNone/>
            </a:pPr>
            <a:r>
              <a:rPr lang="en-US" sz="2000"/>
              <a:t>API’s</a:t>
            </a:r>
            <a:endParaRPr sz="2000"/>
          </a:p>
          <a:p>
            <a:pPr marL="457200" marR="0" lvl="0" indent="0" algn="l" rtl="0">
              <a:lnSpc>
                <a:spcPct val="150000"/>
              </a:lnSpc>
              <a:spcBef>
                <a:spcPts val="300"/>
              </a:spcBef>
              <a:spcAft>
                <a:spcPts val="0"/>
              </a:spcAft>
              <a:buSzPts val="1980"/>
              <a:buNone/>
            </a:pPr>
            <a:r>
              <a:rPr lang="en-US" sz="2000"/>
              <a:t>Tooling</a:t>
            </a:r>
            <a:endParaRPr sz="2000"/>
          </a:p>
          <a:p>
            <a:pPr marL="457200" marR="0" lvl="0" indent="0" algn="l" rtl="0">
              <a:lnSpc>
                <a:spcPct val="150000"/>
              </a:lnSpc>
              <a:spcBef>
                <a:spcPts val="300"/>
              </a:spcBef>
              <a:spcAft>
                <a:spcPts val="0"/>
              </a:spcAft>
              <a:buSzPts val="1980"/>
              <a:buNone/>
            </a:pPr>
            <a:endParaRPr/>
          </a:p>
          <a:p>
            <a:pPr marL="0" marR="0" lvl="0" indent="0" algn="l" rtl="0">
              <a:lnSpc>
                <a:spcPct val="115000"/>
              </a:lnSpc>
              <a:spcBef>
                <a:spcPts val="300"/>
              </a:spcBef>
              <a:spcAft>
                <a:spcPts val="0"/>
              </a:spcAft>
              <a:buSzPts val="1980"/>
              <a:buNone/>
            </a:pPr>
            <a:endParaRPr/>
          </a:p>
        </p:txBody>
      </p:sp>
      <p:sp>
        <p:nvSpPr>
          <p:cNvPr id="184" name="Google Shape;184;p27"/>
          <p:cNvSpPr txBox="1">
            <a:spLocks noGrp="1"/>
          </p:cNvSpPr>
          <p:nvPr>
            <p:ph type="title" idx="4294967295"/>
          </p:nvPr>
        </p:nvSpPr>
        <p:spPr>
          <a:xfrm>
            <a:off x="457800" y="0"/>
            <a:ext cx="8686200" cy="2571900"/>
          </a:xfrm>
          <a:prstGeom prst="rect">
            <a:avLst/>
          </a:prstGeom>
          <a:noFill/>
          <a:ln>
            <a:noFill/>
          </a:ln>
        </p:spPr>
        <p:txBody>
          <a:bodyPr spcFirstLastPara="1" wrap="square" lIns="91425" tIns="91425" rIns="91425" bIns="91425" anchor="ctr" anchorCtr="0">
            <a:noAutofit/>
          </a:bodyPr>
          <a:lstStyle/>
          <a:p>
            <a:pPr marL="0" lvl="0" indent="0" algn="ctr" rtl="0">
              <a:lnSpc>
                <a:spcPct val="102702"/>
              </a:lnSpc>
              <a:spcBef>
                <a:spcPts val="0"/>
              </a:spcBef>
              <a:spcAft>
                <a:spcPts val="0"/>
              </a:spcAft>
              <a:buSzPts val="3700"/>
              <a:buNone/>
            </a:pPr>
            <a:r>
              <a:rPr lang="en-US" b="1">
                <a:highlight>
                  <a:schemeClr val="accent1"/>
                </a:highlight>
              </a:rPr>
              <a:t>13:10 - 13:50 - About linked data </a:t>
            </a:r>
            <a:endParaRPr b="1">
              <a:highlight>
                <a:schemeClr val="accent1"/>
              </a:highlight>
            </a:endParaRPr>
          </a:p>
        </p:txBody>
      </p:sp>
      <p:pic>
        <p:nvPicPr>
          <p:cNvPr id="185" name="Google Shape;185;p27"/>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519138" y="2320650"/>
            <a:ext cx="319350" cy="319350"/>
          </a:xfrm>
          <a:prstGeom prst="rect">
            <a:avLst/>
          </a:prstGeom>
          <a:noFill/>
          <a:ln>
            <a:noFill/>
          </a:ln>
        </p:spPr>
      </p:pic>
      <p:pic>
        <p:nvPicPr>
          <p:cNvPr id="186" name="Google Shape;186;p27"/>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519125" y="3318400"/>
            <a:ext cx="319350" cy="319350"/>
          </a:xfrm>
          <a:prstGeom prst="rect">
            <a:avLst/>
          </a:prstGeom>
          <a:noFill/>
          <a:ln>
            <a:noFill/>
          </a:ln>
        </p:spPr>
      </p:pic>
      <p:pic>
        <p:nvPicPr>
          <p:cNvPr id="187" name="Google Shape;187;p27"/>
          <p:cNvPicPr preferRelativeResize="0"/>
          <p:nvPr/>
        </p:nvPicPr>
        <p:blipFill rotWithShape="1">
          <a:blip r:embed="rId5" cstate="email">
            <a:alphaModFix/>
            <a:extLst>
              <a:ext uri="{28A0092B-C50C-407E-A947-70E740481C1C}">
                <a14:useLocalDpi xmlns:a14="http://schemas.microsoft.com/office/drawing/2010/main"/>
              </a:ext>
            </a:extLst>
          </a:blip>
          <a:srcRect/>
          <a:stretch/>
        </p:blipFill>
        <p:spPr>
          <a:xfrm>
            <a:off x="519125" y="3817275"/>
            <a:ext cx="319350" cy="319350"/>
          </a:xfrm>
          <a:prstGeom prst="rect">
            <a:avLst/>
          </a:prstGeom>
          <a:noFill/>
          <a:ln>
            <a:noFill/>
          </a:ln>
        </p:spPr>
      </p:pic>
      <p:pic>
        <p:nvPicPr>
          <p:cNvPr id="188" name="Google Shape;188;p27"/>
          <p:cNvPicPr preferRelativeResize="0"/>
          <p:nvPr/>
        </p:nvPicPr>
        <p:blipFill rotWithShape="1">
          <a:blip r:embed="rId6" cstate="email">
            <a:alphaModFix/>
            <a:extLst>
              <a:ext uri="{28A0092B-C50C-407E-A947-70E740481C1C}">
                <a14:useLocalDpi xmlns:a14="http://schemas.microsoft.com/office/drawing/2010/main"/>
              </a:ext>
            </a:extLst>
          </a:blip>
          <a:srcRect/>
          <a:stretch/>
        </p:blipFill>
        <p:spPr>
          <a:xfrm>
            <a:off x="509888" y="4292550"/>
            <a:ext cx="337825" cy="337825"/>
          </a:xfrm>
          <a:prstGeom prst="rect">
            <a:avLst/>
          </a:prstGeom>
          <a:noFill/>
          <a:ln>
            <a:noFill/>
          </a:ln>
        </p:spPr>
      </p:pic>
      <p:pic>
        <p:nvPicPr>
          <p:cNvPr id="189" name="Google Shape;189;p27"/>
          <p:cNvPicPr preferRelativeResize="0"/>
          <p:nvPr/>
        </p:nvPicPr>
        <p:blipFill rotWithShape="1">
          <a:blip r:embed="rId7" cstate="email">
            <a:alphaModFix/>
            <a:extLst>
              <a:ext uri="{28A0092B-C50C-407E-A947-70E740481C1C}">
                <a14:useLocalDpi xmlns:a14="http://schemas.microsoft.com/office/drawing/2010/main"/>
              </a:ext>
            </a:extLst>
          </a:blip>
          <a:srcRect/>
          <a:stretch/>
        </p:blipFill>
        <p:spPr>
          <a:xfrm>
            <a:off x="519125" y="2819525"/>
            <a:ext cx="319350" cy="3193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pic>
        <p:nvPicPr>
          <p:cNvPr id="194" name="Google Shape;194;p28"/>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1888700" y="2124800"/>
            <a:ext cx="5366599" cy="3018699"/>
          </a:xfrm>
          <a:prstGeom prst="rect">
            <a:avLst/>
          </a:prstGeom>
          <a:noFill/>
          <a:ln>
            <a:noFill/>
          </a:ln>
        </p:spPr>
      </p:pic>
      <p:sp>
        <p:nvSpPr>
          <p:cNvPr id="195" name="Google Shape;195;p28"/>
          <p:cNvSpPr txBox="1"/>
          <p:nvPr/>
        </p:nvSpPr>
        <p:spPr>
          <a:xfrm>
            <a:off x="502725" y="168400"/>
            <a:ext cx="7087500" cy="442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rgbClr val="000000"/>
                </a:solidFill>
                <a:latin typeface="Proxima Nova"/>
                <a:ea typeface="Proxima Nova"/>
                <a:cs typeface="Proxima Nova"/>
                <a:sym typeface="Proxima Nova"/>
              </a:rPr>
              <a:t>      Interoperability</a:t>
            </a:r>
            <a:endParaRPr sz="2400" b="1" i="0" u="none" strike="noStrike" cap="none">
              <a:solidFill>
                <a:srgbClr val="000000"/>
              </a:solidFill>
              <a:latin typeface="Proxima Nova"/>
              <a:ea typeface="Proxima Nova"/>
              <a:cs typeface="Proxima Nova"/>
              <a:sym typeface="Proxima Nova"/>
            </a:endParaRPr>
          </a:p>
        </p:txBody>
      </p:sp>
      <p:cxnSp>
        <p:nvCxnSpPr>
          <p:cNvPr id="196" name="Google Shape;196;p28"/>
          <p:cNvCxnSpPr/>
          <p:nvPr/>
        </p:nvCxnSpPr>
        <p:spPr>
          <a:xfrm>
            <a:off x="609875" y="765050"/>
            <a:ext cx="566400" cy="0"/>
          </a:xfrm>
          <a:prstGeom prst="straightConnector1">
            <a:avLst/>
          </a:prstGeom>
          <a:noFill/>
          <a:ln w="38100" cap="flat" cmpd="sng">
            <a:solidFill>
              <a:schemeClr val="accent1"/>
            </a:solidFill>
            <a:prstDash val="solid"/>
            <a:round/>
            <a:headEnd type="none" w="sm" len="sm"/>
            <a:tailEnd type="none" w="sm" len="sm"/>
          </a:ln>
        </p:spPr>
      </p:cxnSp>
      <p:sp>
        <p:nvSpPr>
          <p:cNvPr id="197" name="Google Shape;197;p28"/>
          <p:cNvSpPr txBox="1">
            <a:spLocks noGrp="1"/>
          </p:cNvSpPr>
          <p:nvPr>
            <p:ph type="body" idx="4294967295"/>
          </p:nvPr>
        </p:nvSpPr>
        <p:spPr>
          <a:xfrm>
            <a:off x="384725" y="1099200"/>
            <a:ext cx="8759400" cy="27540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300"/>
              </a:spcBef>
              <a:spcAft>
                <a:spcPts val="0"/>
              </a:spcAft>
              <a:buSzPts val="1980"/>
              <a:buNone/>
            </a:pPr>
            <a:r>
              <a:rPr lang="en-US" sz="1800"/>
              <a:t>The ability of  </a:t>
            </a:r>
            <a:r>
              <a:rPr lang="en-US" sz="1800" b="1"/>
              <a:t>different autonomous organizations or systems</a:t>
            </a:r>
            <a:r>
              <a:rPr lang="en-US" sz="1800"/>
              <a:t> to </a:t>
            </a:r>
            <a:r>
              <a:rPr lang="en-US" sz="1800" b="1"/>
              <a:t>communicate and collaborate</a:t>
            </a:r>
            <a:r>
              <a:rPr lang="en-US" sz="1800"/>
              <a:t> with each other.</a:t>
            </a:r>
            <a:endParaRPr sz="1800"/>
          </a:p>
        </p:txBody>
      </p:sp>
      <p:pic>
        <p:nvPicPr>
          <p:cNvPr id="198" name="Google Shape;198;p28"/>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609875" y="306025"/>
            <a:ext cx="319350" cy="3193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grpSp>
        <p:nvGrpSpPr>
          <p:cNvPr id="203" name="Google Shape;203;p29"/>
          <p:cNvGrpSpPr/>
          <p:nvPr/>
        </p:nvGrpSpPr>
        <p:grpSpPr>
          <a:xfrm>
            <a:off x="1078468" y="867444"/>
            <a:ext cx="7967910" cy="3333001"/>
            <a:chOff x="442334" y="930964"/>
            <a:chExt cx="10128270" cy="4426297"/>
          </a:xfrm>
        </p:grpSpPr>
        <p:grpSp>
          <p:nvGrpSpPr>
            <p:cNvPr id="204" name="Google Shape;204;p29"/>
            <p:cNvGrpSpPr/>
            <p:nvPr/>
          </p:nvGrpSpPr>
          <p:grpSpPr>
            <a:xfrm>
              <a:off x="442334" y="930964"/>
              <a:ext cx="10128270" cy="3748393"/>
              <a:chOff x="1259702" y="1438058"/>
              <a:chExt cx="8646296" cy="3199926"/>
            </a:xfrm>
          </p:grpSpPr>
          <p:pic>
            <p:nvPicPr>
              <p:cNvPr id="205" name="Google Shape;205;p29"/>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1259702" y="1438058"/>
                <a:ext cx="8646296" cy="3199890"/>
              </a:xfrm>
              <a:prstGeom prst="rect">
                <a:avLst/>
              </a:prstGeom>
              <a:noFill/>
              <a:ln>
                <a:noFill/>
              </a:ln>
            </p:spPr>
          </p:pic>
          <p:sp>
            <p:nvSpPr>
              <p:cNvPr id="206" name="Google Shape;206;p29"/>
              <p:cNvSpPr/>
              <p:nvPr/>
            </p:nvSpPr>
            <p:spPr>
              <a:xfrm>
                <a:off x="6475615" y="4430684"/>
                <a:ext cx="640200" cy="2073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sp>
          <p:nvSpPr>
            <p:cNvPr id="207" name="Google Shape;207;p29"/>
            <p:cNvSpPr txBox="1"/>
            <p:nvPr/>
          </p:nvSpPr>
          <p:spPr>
            <a:xfrm>
              <a:off x="1145595" y="4849499"/>
              <a:ext cx="2091300" cy="3693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Proxima Nova"/>
                  <a:ea typeface="Proxima Nova"/>
                  <a:cs typeface="Proxima Nova"/>
                  <a:sym typeface="Proxima Nova"/>
                </a:rPr>
                <a:t>Local government</a:t>
              </a:r>
              <a:endParaRPr sz="1400" b="0" i="0" u="none" strike="noStrike" cap="none">
                <a:solidFill>
                  <a:srgbClr val="000000"/>
                </a:solidFill>
                <a:latin typeface="Proxima Nova"/>
                <a:ea typeface="Proxima Nova"/>
                <a:cs typeface="Proxima Nova"/>
                <a:sym typeface="Proxima Nova"/>
              </a:endParaRPr>
            </a:p>
          </p:txBody>
        </p:sp>
        <p:sp>
          <p:nvSpPr>
            <p:cNvPr id="208" name="Google Shape;208;p29"/>
            <p:cNvSpPr txBox="1"/>
            <p:nvPr/>
          </p:nvSpPr>
          <p:spPr>
            <a:xfrm>
              <a:off x="3753820" y="4711061"/>
              <a:ext cx="1683600" cy="646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Proxima Nova"/>
                  <a:ea typeface="Proxima Nova"/>
                  <a:cs typeface="Proxima Nova"/>
                  <a:sym typeface="Proxima Nova"/>
                </a:rPr>
                <a:t>&gt; </a:t>
              </a:r>
              <a:r>
                <a:rPr lang="en-US" sz="1400" b="1" i="0" u="none" strike="noStrike" cap="none">
                  <a:solidFill>
                    <a:srgbClr val="000000"/>
                  </a:solidFill>
                  <a:latin typeface="Proxima Nova"/>
                  <a:ea typeface="Proxima Nova"/>
                  <a:cs typeface="Proxima Nova"/>
                  <a:sym typeface="Proxima Nova"/>
                </a:rPr>
                <a:t>1000</a:t>
              </a:r>
              <a:r>
                <a:rPr lang="en-US" sz="1400" b="0" i="0" u="none" strike="noStrike" cap="none">
                  <a:solidFill>
                    <a:srgbClr val="000000"/>
                  </a:solidFill>
                  <a:latin typeface="Proxima Nova"/>
                  <a:ea typeface="Proxima Nova"/>
                  <a:cs typeface="Proxima Nova"/>
                  <a:sym typeface="Proxima Nova"/>
                </a:rPr>
                <a:t> public services</a:t>
              </a:r>
              <a:endParaRPr sz="1400" b="0" i="0" u="none" strike="noStrike" cap="none">
                <a:solidFill>
                  <a:srgbClr val="000000"/>
                </a:solidFill>
                <a:latin typeface="Proxima Nova"/>
                <a:ea typeface="Proxima Nova"/>
                <a:cs typeface="Proxima Nova"/>
                <a:sym typeface="Proxima Nova"/>
              </a:endParaRPr>
            </a:p>
          </p:txBody>
        </p:sp>
        <p:sp>
          <p:nvSpPr>
            <p:cNvPr id="209" name="Google Shape;209;p29"/>
            <p:cNvSpPr txBox="1"/>
            <p:nvPr/>
          </p:nvSpPr>
          <p:spPr>
            <a:xfrm>
              <a:off x="5756088" y="4707625"/>
              <a:ext cx="1863000" cy="646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Proxima Nova"/>
                  <a:ea typeface="Proxima Nova"/>
                  <a:cs typeface="Proxima Nova"/>
                  <a:sym typeface="Proxima Nova"/>
                </a:rPr>
                <a:t>&gt; </a:t>
              </a:r>
              <a:r>
                <a:rPr lang="en-US" sz="1400" b="1" i="0" u="none" strike="noStrike" cap="none">
                  <a:solidFill>
                    <a:srgbClr val="000000"/>
                  </a:solidFill>
                  <a:latin typeface="Proxima Nova"/>
                  <a:ea typeface="Proxima Nova"/>
                  <a:cs typeface="Proxima Nova"/>
                  <a:sym typeface="Proxima Nova"/>
                </a:rPr>
                <a:t>250</a:t>
              </a:r>
              <a:r>
                <a:rPr lang="en-US" sz="1400" b="0" i="0" u="none" strike="noStrike" cap="none">
                  <a:solidFill>
                    <a:srgbClr val="000000"/>
                  </a:solidFill>
                  <a:latin typeface="Proxima Nova"/>
                  <a:ea typeface="Proxima Nova"/>
                  <a:cs typeface="Proxima Nova"/>
                  <a:sym typeface="Proxima Nova"/>
                </a:rPr>
                <a:t> information systems</a:t>
              </a:r>
              <a:endParaRPr sz="1400" b="0" i="0" u="none" strike="noStrike" cap="none">
                <a:solidFill>
                  <a:srgbClr val="000000"/>
                </a:solidFill>
                <a:latin typeface="Proxima Nova"/>
                <a:ea typeface="Proxima Nova"/>
                <a:cs typeface="Proxima Nova"/>
                <a:sym typeface="Proxima Nova"/>
              </a:endParaRPr>
            </a:p>
          </p:txBody>
        </p:sp>
        <p:sp>
          <p:nvSpPr>
            <p:cNvPr id="210" name="Google Shape;210;p29"/>
            <p:cNvSpPr txBox="1"/>
            <p:nvPr/>
          </p:nvSpPr>
          <p:spPr>
            <a:xfrm>
              <a:off x="7737881" y="4682699"/>
              <a:ext cx="1763700" cy="646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Proxima Nova"/>
                  <a:ea typeface="Proxima Nova"/>
                  <a:cs typeface="Proxima Nova"/>
                  <a:sym typeface="Proxima Nova"/>
                </a:rPr>
                <a:t>&gt; </a:t>
              </a:r>
              <a:r>
                <a:rPr lang="en-US" sz="1400" b="1" i="0" u="none" strike="noStrike" cap="none">
                  <a:solidFill>
                    <a:srgbClr val="000000"/>
                  </a:solidFill>
                  <a:latin typeface="Proxima Nova"/>
                  <a:ea typeface="Proxima Nova"/>
                  <a:cs typeface="Proxima Nova"/>
                  <a:sym typeface="Proxima Nova"/>
                </a:rPr>
                <a:t>1500</a:t>
              </a:r>
              <a:r>
                <a:rPr lang="en-US" sz="1400" b="0" i="0" u="none" strike="noStrike" cap="none">
                  <a:solidFill>
                    <a:srgbClr val="000000"/>
                  </a:solidFill>
                  <a:latin typeface="Proxima Nova"/>
                  <a:ea typeface="Proxima Nova"/>
                  <a:cs typeface="Proxima Nova"/>
                  <a:sym typeface="Proxima Nova"/>
                </a:rPr>
                <a:t> public administrations</a:t>
              </a:r>
              <a:endParaRPr sz="1400" b="0" i="0" u="none" strike="noStrike" cap="none">
                <a:solidFill>
                  <a:srgbClr val="000000"/>
                </a:solidFill>
                <a:latin typeface="Proxima Nova"/>
                <a:ea typeface="Proxima Nova"/>
                <a:cs typeface="Proxima Nova"/>
                <a:sym typeface="Proxima Nova"/>
              </a:endParaRPr>
            </a:p>
          </p:txBody>
        </p:sp>
      </p:grpSp>
      <p:sp>
        <p:nvSpPr>
          <p:cNvPr id="211" name="Google Shape;211;p29"/>
          <p:cNvSpPr txBox="1"/>
          <p:nvPr/>
        </p:nvSpPr>
        <p:spPr>
          <a:xfrm>
            <a:off x="502725" y="168400"/>
            <a:ext cx="7087500" cy="442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rgbClr val="000000"/>
                </a:solidFill>
                <a:latin typeface="Proxima Nova"/>
                <a:ea typeface="Proxima Nova"/>
                <a:cs typeface="Proxima Nova"/>
                <a:sym typeface="Proxima Nova"/>
              </a:rPr>
              <a:t>      Interoperability: Why important?</a:t>
            </a:r>
            <a:endParaRPr sz="2400" b="1" i="0" u="none" strike="noStrike" cap="none">
              <a:solidFill>
                <a:srgbClr val="000000"/>
              </a:solidFill>
              <a:latin typeface="Proxima Nova"/>
              <a:ea typeface="Proxima Nova"/>
              <a:cs typeface="Proxima Nova"/>
              <a:sym typeface="Proxima Nova"/>
            </a:endParaRPr>
          </a:p>
        </p:txBody>
      </p:sp>
      <p:cxnSp>
        <p:nvCxnSpPr>
          <p:cNvPr id="212" name="Google Shape;212;p29"/>
          <p:cNvCxnSpPr/>
          <p:nvPr/>
        </p:nvCxnSpPr>
        <p:spPr>
          <a:xfrm>
            <a:off x="609875" y="765050"/>
            <a:ext cx="566400" cy="0"/>
          </a:xfrm>
          <a:prstGeom prst="straightConnector1">
            <a:avLst/>
          </a:prstGeom>
          <a:noFill/>
          <a:ln w="38100" cap="flat" cmpd="sng">
            <a:solidFill>
              <a:schemeClr val="accent1"/>
            </a:solidFill>
            <a:prstDash val="solid"/>
            <a:round/>
            <a:headEnd type="none" w="sm" len="sm"/>
            <a:tailEnd type="none" w="sm" len="sm"/>
          </a:ln>
        </p:spPr>
      </p:cxnSp>
      <p:pic>
        <p:nvPicPr>
          <p:cNvPr id="213" name="Google Shape;213;p29"/>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609875" y="306025"/>
            <a:ext cx="319350" cy="3193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30"/>
          <p:cNvSpPr txBox="1"/>
          <p:nvPr/>
        </p:nvSpPr>
        <p:spPr>
          <a:xfrm>
            <a:off x="502725" y="168400"/>
            <a:ext cx="7087500" cy="442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rgbClr val="000000"/>
                </a:solidFill>
                <a:latin typeface="Proxima Nova"/>
                <a:ea typeface="Proxima Nova"/>
                <a:cs typeface="Proxima Nova"/>
                <a:sym typeface="Proxima Nova"/>
              </a:rPr>
              <a:t>      Semantic interoperability</a:t>
            </a:r>
            <a:endParaRPr sz="2400" b="1" i="0" u="none" strike="noStrike" cap="none">
              <a:solidFill>
                <a:srgbClr val="000000"/>
              </a:solidFill>
              <a:latin typeface="Proxima Nova"/>
              <a:ea typeface="Proxima Nova"/>
              <a:cs typeface="Proxima Nova"/>
              <a:sym typeface="Proxima Nova"/>
            </a:endParaRPr>
          </a:p>
        </p:txBody>
      </p:sp>
      <p:cxnSp>
        <p:nvCxnSpPr>
          <p:cNvPr id="219" name="Google Shape;219;p30"/>
          <p:cNvCxnSpPr/>
          <p:nvPr/>
        </p:nvCxnSpPr>
        <p:spPr>
          <a:xfrm>
            <a:off x="609875" y="765050"/>
            <a:ext cx="566400" cy="0"/>
          </a:xfrm>
          <a:prstGeom prst="straightConnector1">
            <a:avLst/>
          </a:prstGeom>
          <a:noFill/>
          <a:ln w="38100" cap="flat" cmpd="sng">
            <a:solidFill>
              <a:schemeClr val="accent1"/>
            </a:solidFill>
            <a:prstDash val="solid"/>
            <a:round/>
            <a:headEnd type="none" w="sm" len="sm"/>
            <a:tailEnd type="none" w="sm" len="sm"/>
          </a:ln>
        </p:spPr>
      </p:cxnSp>
      <p:pic>
        <p:nvPicPr>
          <p:cNvPr id="220" name="Google Shape;220;p30"/>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609875" y="306025"/>
            <a:ext cx="319350" cy="319350"/>
          </a:xfrm>
          <a:prstGeom prst="rect">
            <a:avLst/>
          </a:prstGeom>
          <a:noFill/>
          <a:ln>
            <a:noFill/>
          </a:ln>
        </p:spPr>
      </p:pic>
      <p:grpSp>
        <p:nvGrpSpPr>
          <p:cNvPr id="221" name="Google Shape;221;p30"/>
          <p:cNvGrpSpPr/>
          <p:nvPr/>
        </p:nvGrpSpPr>
        <p:grpSpPr>
          <a:xfrm>
            <a:off x="1035025" y="919500"/>
            <a:ext cx="7073938" cy="3904051"/>
            <a:chOff x="1035025" y="919500"/>
            <a:chExt cx="7073938" cy="3904051"/>
          </a:xfrm>
        </p:grpSpPr>
        <p:pic>
          <p:nvPicPr>
            <p:cNvPr id="222" name="Google Shape;222;p30"/>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1035025" y="919500"/>
              <a:ext cx="7073938" cy="3904051"/>
            </a:xfrm>
            <a:prstGeom prst="rect">
              <a:avLst/>
            </a:prstGeom>
            <a:noFill/>
            <a:ln>
              <a:noFill/>
            </a:ln>
          </p:spPr>
        </p:pic>
        <p:sp>
          <p:nvSpPr>
            <p:cNvPr id="223" name="Google Shape;223;p30"/>
            <p:cNvSpPr txBox="1"/>
            <p:nvPr/>
          </p:nvSpPr>
          <p:spPr>
            <a:xfrm>
              <a:off x="1284175" y="1195400"/>
              <a:ext cx="2448900" cy="445800"/>
            </a:xfrm>
            <a:prstGeom prst="rect">
              <a:avLst/>
            </a:prstGeom>
            <a:solidFill>
              <a:srgbClr val="FFF200"/>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Proxima Nova"/>
                  <a:ea typeface="Proxima Nova"/>
                  <a:cs typeface="Proxima Nova"/>
                  <a:sym typeface="Proxima Nova"/>
                </a:rPr>
                <a:t>Applications look at the real world from different perspectives</a:t>
              </a:r>
              <a:endParaRPr sz="1000" b="0" i="0" u="none" strike="noStrike" cap="none">
                <a:solidFill>
                  <a:srgbClr val="000000"/>
                </a:solidFill>
                <a:latin typeface="Proxima Nova"/>
                <a:ea typeface="Proxima Nova"/>
                <a:cs typeface="Proxima Nova"/>
                <a:sym typeface="Proxima Nova"/>
              </a:endParaRPr>
            </a:p>
          </p:txBody>
        </p:sp>
        <p:sp>
          <p:nvSpPr>
            <p:cNvPr id="224" name="Google Shape;224;p30"/>
            <p:cNvSpPr txBox="1"/>
            <p:nvPr/>
          </p:nvSpPr>
          <p:spPr>
            <a:xfrm>
              <a:off x="1284175" y="1936500"/>
              <a:ext cx="2448900" cy="445800"/>
            </a:xfrm>
            <a:prstGeom prst="rect">
              <a:avLst/>
            </a:prstGeom>
            <a:solidFill>
              <a:srgbClr val="FFF200"/>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Proxima Nova"/>
                  <a:ea typeface="Proxima Nova"/>
                  <a:cs typeface="Proxima Nova"/>
                  <a:sym typeface="Proxima Nova"/>
                </a:rPr>
                <a:t>Information is structured/ modeled from 1 perspective</a:t>
              </a:r>
              <a:endParaRPr sz="1000" b="0" i="0" u="none" strike="noStrike" cap="none">
                <a:solidFill>
                  <a:srgbClr val="000000"/>
                </a:solidFill>
                <a:latin typeface="Proxima Nova"/>
                <a:ea typeface="Proxima Nova"/>
                <a:cs typeface="Proxima Nova"/>
                <a:sym typeface="Proxima Nova"/>
              </a:endParaRPr>
            </a:p>
          </p:txBody>
        </p:sp>
        <p:sp>
          <p:nvSpPr>
            <p:cNvPr id="225" name="Google Shape;225;p30"/>
            <p:cNvSpPr txBox="1"/>
            <p:nvPr/>
          </p:nvSpPr>
          <p:spPr>
            <a:xfrm>
              <a:off x="1284175" y="2677600"/>
              <a:ext cx="2448900" cy="445800"/>
            </a:xfrm>
            <a:prstGeom prst="rect">
              <a:avLst/>
            </a:prstGeom>
            <a:solidFill>
              <a:srgbClr val="FFF200"/>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Proxima Nova"/>
                  <a:ea typeface="Proxima Nova"/>
                  <a:cs typeface="Proxima Nova"/>
                  <a:sym typeface="Proxima Nova"/>
                </a:rPr>
                <a:t>Authentic sources exist as silos</a:t>
              </a:r>
              <a:endParaRPr sz="1000" b="0" i="0" u="none" strike="noStrike" cap="none">
                <a:solidFill>
                  <a:srgbClr val="000000"/>
                </a:solidFill>
                <a:latin typeface="Proxima Nova"/>
                <a:ea typeface="Proxima Nova"/>
                <a:cs typeface="Proxima Nova"/>
                <a:sym typeface="Proxima Nova"/>
              </a:endParaRPr>
            </a:p>
          </p:txBody>
        </p:sp>
        <p:sp>
          <p:nvSpPr>
            <p:cNvPr id="226" name="Google Shape;226;p30"/>
            <p:cNvSpPr txBox="1"/>
            <p:nvPr/>
          </p:nvSpPr>
          <p:spPr>
            <a:xfrm>
              <a:off x="1284175" y="3418700"/>
              <a:ext cx="2448900" cy="445800"/>
            </a:xfrm>
            <a:prstGeom prst="rect">
              <a:avLst/>
            </a:prstGeom>
            <a:solidFill>
              <a:srgbClr val="FFF200"/>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Proxima Nova"/>
                  <a:ea typeface="Proxima Nova"/>
                  <a:cs typeface="Proxima Nova"/>
                  <a:sym typeface="Proxima Nova"/>
                </a:rPr>
                <a:t>Multiple costs to linked information</a:t>
              </a:r>
              <a:endParaRPr sz="1000" b="0" i="0" u="none" strike="noStrike" cap="none">
                <a:solidFill>
                  <a:srgbClr val="000000"/>
                </a:solidFill>
                <a:latin typeface="Proxima Nova"/>
                <a:ea typeface="Proxima Nova"/>
                <a:cs typeface="Proxima Nova"/>
                <a:sym typeface="Proxima Nova"/>
              </a:endParaRPr>
            </a:p>
          </p:txBody>
        </p:sp>
        <p:sp>
          <p:nvSpPr>
            <p:cNvPr id="227" name="Google Shape;227;p30"/>
            <p:cNvSpPr txBox="1"/>
            <p:nvPr/>
          </p:nvSpPr>
          <p:spPr>
            <a:xfrm>
              <a:off x="1284175" y="4159800"/>
              <a:ext cx="2448900" cy="445800"/>
            </a:xfrm>
            <a:prstGeom prst="rect">
              <a:avLst/>
            </a:prstGeom>
            <a:solidFill>
              <a:srgbClr val="FFF200"/>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Proxima Nova"/>
                  <a:ea typeface="Proxima Nova"/>
                  <a:cs typeface="Proxima Nova"/>
                  <a:sym typeface="Proxima Nova"/>
                </a:rPr>
                <a:t>Impact on quality and efficiency of service</a:t>
              </a:r>
              <a:endParaRPr sz="1000" b="0" i="0" u="none" strike="noStrike" cap="none">
                <a:solidFill>
                  <a:srgbClr val="000000"/>
                </a:solidFill>
                <a:latin typeface="Proxima Nova"/>
                <a:ea typeface="Proxima Nova"/>
                <a:cs typeface="Proxima Nova"/>
                <a:sym typeface="Proxima Nova"/>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31"/>
          <p:cNvSpPr txBox="1"/>
          <p:nvPr/>
        </p:nvSpPr>
        <p:spPr>
          <a:xfrm>
            <a:off x="502725" y="168400"/>
            <a:ext cx="7087500" cy="442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rgbClr val="000000"/>
                </a:solidFill>
                <a:latin typeface="Proxima Nova"/>
                <a:ea typeface="Proxima Nova"/>
                <a:cs typeface="Proxima Nova"/>
                <a:sym typeface="Proxima Nova"/>
              </a:rPr>
              <a:t>      4 levels of interoperability</a:t>
            </a:r>
            <a:endParaRPr sz="2400" b="1" i="0" u="none" strike="noStrike" cap="none">
              <a:solidFill>
                <a:srgbClr val="000000"/>
              </a:solidFill>
              <a:latin typeface="Proxima Nova"/>
              <a:ea typeface="Proxima Nova"/>
              <a:cs typeface="Proxima Nova"/>
              <a:sym typeface="Proxima Nova"/>
            </a:endParaRPr>
          </a:p>
        </p:txBody>
      </p:sp>
      <p:sp>
        <p:nvSpPr>
          <p:cNvPr id="233" name="Google Shape;233;p31"/>
          <p:cNvSpPr/>
          <p:nvPr/>
        </p:nvSpPr>
        <p:spPr>
          <a:xfrm>
            <a:off x="2239113" y="2100600"/>
            <a:ext cx="3614700" cy="319500"/>
          </a:xfrm>
          <a:prstGeom prst="roundRect">
            <a:avLst>
              <a:gd name="adj" fmla="val 16667"/>
            </a:avLst>
          </a:prstGeom>
          <a:solidFill>
            <a:srgbClr val="F3F3F3"/>
          </a:solidFill>
          <a:ln w="762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1" i="0" u="none" strike="noStrike" cap="none">
                <a:solidFill>
                  <a:srgbClr val="000000"/>
                </a:solidFill>
                <a:latin typeface="Proxima Nova"/>
                <a:ea typeface="Proxima Nova"/>
                <a:cs typeface="Proxima Nova"/>
                <a:sym typeface="Proxima Nova"/>
              </a:rPr>
              <a:t>Organisational </a:t>
            </a:r>
            <a:r>
              <a:rPr lang="en-US" sz="1800" b="0" i="0" u="none" strike="noStrike" cap="none">
                <a:solidFill>
                  <a:srgbClr val="000000"/>
                </a:solidFill>
                <a:latin typeface="Proxima Nova"/>
                <a:ea typeface="Proxima Nova"/>
                <a:cs typeface="Proxima Nova"/>
                <a:sym typeface="Proxima Nova"/>
              </a:rPr>
              <a:t>interoperability</a:t>
            </a:r>
            <a:endParaRPr sz="1800" b="0" i="0" u="none" strike="noStrike" cap="none">
              <a:solidFill>
                <a:srgbClr val="000000"/>
              </a:solidFill>
              <a:latin typeface="Proxima Nova"/>
              <a:ea typeface="Proxima Nova"/>
              <a:cs typeface="Proxima Nova"/>
              <a:sym typeface="Proxima Nova"/>
            </a:endParaRPr>
          </a:p>
        </p:txBody>
      </p:sp>
      <p:sp>
        <p:nvSpPr>
          <p:cNvPr id="234" name="Google Shape;234;p31"/>
          <p:cNvSpPr/>
          <p:nvPr/>
        </p:nvSpPr>
        <p:spPr>
          <a:xfrm>
            <a:off x="2239113" y="2723400"/>
            <a:ext cx="3614700" cy="319500"/>
          </a:xfrm>
          <a:prstGeom prst="roundRect">
            <a:avLst>
              <a:gd name="adj" fmla="val 16667"/>
            </a:avLst>
          </a:prstGeom>
          <a:solidFill>
            <a:srgbClr val="F3F3F3"/>
          </a:solidFill>
          <a:ln w="762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1" i="0" u="none" strike="noStrike" cap="none">
                <a:solidFill>
                  <a:srgbClr val="000000"/>
                </a:solidFill>
                <a:latin typeface="Proxima Nova"/>
                <a:ea typeface="Proxima Nova"/>
                <a:cs typeface="Proxima Nova"/>
                <a:sym typeface="Proxima Nova"/>
              </a:rPr>
              <a:t>Semantic</a:t>
            </a:r>
            <a:r>
              <a:rPr lang="en-US" sz="1800" b="0" i="0" u="none" strike="noStrike" cap="none">
                <a:solidFill>
                  <a:srgbClr val="000000"/>
                </a:solidFill>
                <a:latin typeface="Proxima Nova"/>
                <a:ea typeface="Proxima Nova"/>
                <a:cs typeface="Proxima Nova"/>
                <a:sym typeface="Proxima Nova"/>
              </a:rPr>
              <a:t> interoperability</a:t>
            </a:r>
            <a:endParaRPr sz="1800" b="0" i="0" u="none" strike="noStrike" cap="none">
              <a:solidFill>
                <a:srgbClr val="000000"/>
              </a:solidFill>
              <a:latin typeface="Proxima Nova"/>
              <a:ea typeface="Proxima Nova"/>
              <a:cs typeface="Proxima Nova"/>
              <a:sym typeface="Proxima Nova"/>
            </a:endParaRPr>
          </a:p>
        </p:txBody>
      </p:sp>
      <p:sp>
        <p:nvSpPr>
          <p:cNvPr id="235" name="Google Shape;235;p31"/>
          <p:cNvSpPr/>
          <p:nvPr/>
        </p:nvSpPr>
        <p:spPr>
          <a:xfrm>
            <a:off x="2239113" y="3346200"/>
            <a:ext cx="3614700" cy="319500"/>
          </a:xfrm>
          <a:prstGeom prst="roundRect">
            <a:avLst>
              <a:gd name="adj" fmla="val 16667"/>
            </a:avLst>
          </a:prstGeom>
          <a:solidFill>
            <a:srgbClr val="F3F3F3"/>
          </a:solidFill>
          <a:ln w="762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1" i="0" u="none" strike="noStrike" cap="none">
                <a:solidFill>
                  <a:srgbClr val="000000"/>
                </a:solidFill>
                <a:latin typeface="Proxima Nova"/>
                <a:ea typeface="Proxima Nova"/>
                <a:cs typeface="Proxima Nova"/>
                <a:sym typeface="Proxima Nova"/>
              </a:rPr>
              <a:t>Technical </a:t>
            </a:r>
            <a:r>
              <a:rPr lang="en-US" sz="1800" b="0" i="0" u="none" strike="noStrike" cap="none">
                <a:solidFill>
                  <a:srgbClr val="000000"/>
                </a:solidFill>
                <a:latin typeface="Proxima Nova"/>
                <a:ea typeface="Proxima Nova"/>
                <a:cs typeface="Proxima Nova"/>
                <a:sym typeface="Proxima Nova"/>
              </a:rPr>
              <a:t>interoperability</a:t>
            </a:r>
            <a:endParaRPr sz="1800" b="0" i="0" u="none" strike="noStrike" cap="none">
              <a:solidFill>
                <a:srgbClr val="000000"/>
              </a:solidFill>
              <a:latin typeface="Proxima Nova"/>
              <a:ea typeface="Proxima Nova"/>
              <a:cs typeface="Proxima Nova"/>
              <a:sym typeface="Proxima Nova"/>
            </a:endParaRPr>
          </a:p>
        </p:txBody>
      </p:sp>
      <p:sp>
        <p:nvSpPr>
          <p:cNvPr id="236" name="Google Shape;236;p31"/>
          <p:cNvSpPr/>
          <p:nvPr/>
        </p:nvSpPr>
        <p:spPr>
          <a:xfrm>
            <a:off x="2239113" y="1477800"/>
            <a:ext cx="3614700" cy="319500"/>
          </a:xfrm>
          <a:prstGeom prst="roundRect">
            <a:avLst>
              <a:gd name="adj" fmla="val 16667"/>
            </a:avLst>
          </a:prstGeom>
          <a:solidFill>
            <a:srgbClr val="F3F3F3"/>
          </a:solidFill>
          <a:ln w="762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1" i="0" u="none" strike="noStrike" cap="none">
                <a:solidFill>
                  <a:srgbClr val="000000"/>
                </a:solidFill>
                <a:latin typeface="Proxima Nova"/>
                <a:ea typeface="Proxima Nova"/>
                <a:cs typeface="Proxima Nova"/>
                <a:sym typeface="Proxima Nova"/>
              </a:rPr>
              <a:t>Legal </a:t>
            </a:r>
            <a:r>
              <a:rPr lang="en-US" sz="1800" b="0" i="0" u="none" strike="noStrike" cap="none">
                <a:solidFill>
                  <a:srgbClr val="000000"/>
                </a:solidFill>
                <a:latin typeface="Proxima Nova"/>
                <a:ea typeface="Proxima Nova"/>
                <a:cs typeface="Proxima Nova"/>
                <a:sym typeface="Proxima Nova"/>
              </a:rPr>
              <a:t>interoperability</a:t>
            </a:r>
            <a:endParaRPr sz="1800" b="0" i="0" u="none" strike="noStrike" cap="none">
              <a:solidFill>
                <a:srgbClr val="000000"/>
              </a:solidFill>
              <a:latin typeface="Proxima Nova"/>
              <a:ea typeface="Proxima Nova"/>
              <a:cs typeface="Proxima Nova"/>
              <a:sym typeface="Proxima Nova"/>
            </a:endParaRPr>
          </a:p>
        </p:txBody>
      </p:sp>
      <p:cxnSp>
        <p:nvCxnSpPr>
          <p:cNvPr id="237" name="Google Shape;237;p31"/>
          <p:cNvCxnSpPr/>
          <p:nvPr/>
        </p:nvCxnSpPr>
        <p:spPr>
          <a:xfrm>
            <a:off x="609875" y="765050"/>
            <a:ext cx="566400" cy="0"/>
          </a:xfrm>
          <a:prstGeom prst="straightConnector1">
            <a:avLst/>
          </a:prstGeom>
          <a:noFill/>
          <a:ln w="38100" cap="flat" cmpd="sng">
            <a:solidFill>
              <a:schemeClr val="accent1"/>
            </a:solidFill>
            <a:prstDash val="solid"/>
            <a:round/>
            <a:headEnd type="none" w="sm" len="sm"/>
            <a:tailEnd type="none" w="sm" len="sm"/>
          </a:ln>
        </p:spPr>
      </p:cxnSp>
      <p:sp>
        <p:nvSpPr>
          <p:cNvPr id="238" name="Google Shape;238;p31"/>
          <p:cNvSpPr txBox="1"/>
          <p:nvPr/>
        </p:nvSpPr>
        <p:spPr>
          <a:xfrm>
            <a:off x="6470575" y="625375"/>
            <a:ext cx="2378400" cy="819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Proxima Nova"/>
                <a:ea typeface="Proxima Nova"/>
                <a:cs typeface="Proxima Nova"/>
                <a:sym typeface="Proxima Nova"/>
              </a:rPr>
              <a:t>refers to inline legislation between different organizations and policy areas</a:t>
            </a:r>
            <a:endParaRPr sz="1400" b="0" i="0" u="none" strike="noStrike" cap="none">
              <a:solidFill>
                <a:srgbClr val="000000"/>
              </a:solidFill>
              <a:latin typeface="Proxima Nova"/>
              <a:ea typeface="Proxima Nova"/>
              <a:cs typeface="Proxima Nova"/>
              <a:sym typeface="Proxima Nova"/>
            </a:endParaRPr>
          </a:p>
        </p:txBody>
      </p:sp>
      <p:sp>
        <p:nvSpPr>
          <p:cNvPr id="239" name="Google Shape;239;p31"/>
          <p:cNvSpPr txBox="1"/>
          <p:nvPr/>
        </p:nvSpPr>
        <p:spPr>
          <a:xfrm>
            <a:off x="6765525" y="2159025"/>
            <a:ext cx="2378400" cy="819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Proxima Nova"/>
                <a:ea typeface="Proxima Nova"/>
                <a:cs typeface="Proxima Nova"/>
                <a:sym typeface="Proxima Nova"/>
              </a:rPr>
              <a:t>aligning business processes between different organisations and policy areas</a:t>
            </a:r>
            <a:endParaRPr sz="1400" b="0" i="0" u="none" strike="noStrike" cap="none">
              <a:solidFill>
                <a:srgbClr val="000000"/>
              </a:solidFill>
              <a:latin typeface="Proxima Nova"/>
              <a:ea typeface="Proxima Nova"/>
              <a:cs typeface="Proxima Nova"/>
              <a:sym typeface="Proxima Nova"/>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roxima Nova"/>
              <a:ea typeface="Proxima Nova"/>
              <a:cs typeface="Proxima Nova"/>
              <a:sym typeface="Proxima Nova"/>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roxima Nova"/>
              <a:ea typeface="Proxima Nova"/>
              <a:cs typeface="Proxima Nova"/>
              <a:sym typeface="Proxima Nova"/>
            </a:endParaRPr>
          </a:p>
        </p:txBody>
      </p:sp>
      <p:sp>
        <p:nvSpPr>
          <p:cNvPr id="240" name="Google Shape;240;p31"/>
          <p:cNvSpPr txBox="1"/>
          <p:nvPr/>
        </p:nvSpPr>
        <p:spPr>
          <a:xfrm>
            <a:off x="392200" y="2473350"/>
            <a:ext cx="1568400" cy="819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Proxima Nova"/>
                <a:ea typeface="Proxima Nova"/>
                <a:cs typeface="Proxima Nova"/>
                <a:sym typeface="Proxima Nova"/>
              </a:rPr>
              <a:t>focuses on the meaning of data elements</a:t>
            </a:r>
            <a:endParaRPr sz="1400" b="0" i="0" u="none" strike="noStrike" cap="none">
              <a:solidFill>
                <a:srgbClr val="000000"/>
              </a:solidFill>
              <a:latin typeface="Proxima Nova"/>
              <a:ea typeface="Proxima Nova"/>
              <a:cs typeface="Proxima Nova"/>
              <a:sym typeface="Proxima Nova"/>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roxima Nova"/>
              <a:ea typeface="Proxima Nova"/>
              <a:cs typeface="Proxima Nova"/>
              <a:sym typeface="Proxima Nova"/>
            </a:endParaRPr>
          </a:p>
        </p:txBody>
      </p:sp>
      <p:sp>
        <p:nvSpPr>
          <p:cNvPr id="241" name="Google Shape;241;p31"/>
          <p:cNvSpPr txBox="1"/>
          <p:nvPr/>
        </p:nvSpPr>
        <p:spPr>
          <a:xfrm>
            <a:off x="6091575" y="3983425"/>
            <a:ext cx="2220000" cy="819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Proxima Nova"/>
                <a:ea typeface="Proxima Nova"/>
                <a:cs typeface="Proxima Nova"/>
                <a:sym typeface="Proxima Nova"/>
              </a:rPr>
              <a:t>pertains to the different protocols, formats and interfaces</a:t>
            </a:r>
            <a:endParaRPr sz="1400" b="0" i="0" u="none" strike="noStrike" cap="none">
              <a:solidFill>
                <a:srgbClr val="000000"/>
              </a:solidFill>
              <a:latin typeface="Proxima Nova"/>
              <a:ea typeface="Proxima Nova"/>
              <a:cs typeface="Proxima Nova"/>
              <a:sym typeface="Proxima Nova"/>
            </a:endParaRPr>
          </a:p>
        </p:txBody>
      </p:sp>
      <p:cxnSp>
        <p:nvCxnSpPr>
          <p:cNvPr id="242" name="Google Shape;242;p31"/>
          <p:cNvCxnSpPr>
            <a:stCxn id="235" idx="2"/>
            <a:endCxn id="241" idx="1"/>
          </p:cNvCxnSpPr>
          <p:nvPr/>
        </p:nvCxnSpPr>
        <p:spPr>
          <a:xfrm rot="-5400000" flipH="1">
            <a:off x="4705263" y="3006900"/>
            <a:ext cx="727500" cy="2045100"/>
          </a:xfrm>
          <a:prstGeom prst="curvedConnector2">
            <a:avLst/>
          </a:prstGeom>
          <a:noFill/>
          <a:ln w="28575" cap="flat" cmpd="sng">
            <a:solidFill>
              <a:schemeClr val="dk2"/>
            </a:solidFill>
            <a:prstDash val="solid"/>
            <a:round/>
            <a:headEnd type="none" w="sm" len="sm"/>
            <a:tailEnd type="triangle" w="med" len="med"/>
          </a:ln>
        </p:spPr>
      </p:cxnSp>
      <p:cxnSp>
        <p:nvCxnSpPr>
          <p:cNvPr id="243" name="Google Shape;243;p31"/>
          <p:cNvCxnSpPr>
            <a:stCxn id="233" idx="3"/>
            <a:endCxn id="239" idx="1"/>
          </p:cNvCxnSpPr>
          <p:nvPr/>
        </p:nvCxnSpPr>
        <p:spPr>
          <a:xfrm>
            <a:off x="5853813" y="2260350"/>
            <a:ext cx="911700" cy="308400"/>
          </a:xfrm>
          <a:prstGeom prst="curvedConnector3">
            <a:avLst>
              <a:gd name="adj1" fmla="val 50001"/>
            </a:avLst>
          </a:prstGeom>
          <a:noFill/>
          <a:ln w="28575" cap="flat" cmpd="sng">
            <a:solidFill>
              <a:schemeClr val="dk2"/>
            </a:solidFill>
            <a:prstDash val="solid"/>
            <a:round/>
            <a:headEnd type="none" w="sm" len="sm"/>
            <a:tailEnd type="triangle" w="med" len="med"/>
          </a:ln>
        </p:spPr>
      </p:cxnSp>
      <p:cxnSp>
        <p:nvCxnSpPr>
          <p:cNvPr id="244" name="Google Shape;244;p31"/>
          <p:cNvCxnSpPr>
            <a:stCxn id="236" idx="3"/>
            <a:endCxn id="238" idx="1"/>
          </p:cNvCxnSpPr>
          <p:nvPr/>
        </p:nvCxnSpPr>
        <p:spPr>
          <a:xfrm rot="10800000" flipH="1">
            <a:off x="5853813" y="1035150"/>
            <a:ext cx="616800" cy="602400"/>
          </a:xfrm>
          <a:prstGeom prst="curvedConnector3">
            <a:avLst>
              <a:gd name="adj1" fmla="val 49997"/>
            </a:avLst>
          </a:prstGeom>
          <a:noFill/>
          <a:ln w="28575" cap="flat" cmpd="sng">
            <a:solidFill>
              <a:schemeClr val="dk2"/>
            </a:solidFill>
            <a:prstDash val="solid"/>
            <a:round/>
            <a:headEnd type="none" w="sm" len="sm"/>
            <a:tailEnd type="triangle" w="med" len="med"/>
          </a:ln>
        </p:spPr>
      </p:cxnSp>
      <p:cxnSp>
        <p:nvCxnSpPr>
          <p:cNvPr id="245" name="Google Shape;245;p31"/>
          <p:cNvCxnSpPr>
            <a:stCxn id="234" idx="1"/>
            <a:endCxn id="240" idx="3"/>
          </p:cNvCxnSpPr>
          <p:nvPr/>
        </p:nvCxnSpPr>
        <p:spPr>
          <a:xfrm flipH="1">
            <a:off x="1960713" y="2883150"/>
            <a:ext cx="278400" cy="600"/>
          </a:xfrm>
          <a:prstGeom prst="curvedConnector3">
            <a:avLst>
              <a:gd name="adj1" fmla="val 50020"/>
            </a:avLst>
          </a:prstGeom>
          <a:noFill/>
          <a:ln w="28575" cap="flat" cmpd="sng">
            <a:solidFill>
              <a:schemeClr val="dk2"/>
            </a:solidFill>
            <a:prstDash val="solid"/>
            <a:round/>
            <a:headEnd type="none" w="sm" len="sm"/>
            <a:tailEnd type="triangle" w="med" len="med"/>
          </a:ln>
        </p:spPr>
      </p:cxnSp>
      <p:pic>
        <p:nvPicPr>
          <p:cNvPr id="246" name="Google Shape;246;p31"/>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609875" y="306025"/>
            <a:ext cx="319350" cy="3193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grpSp>
        <p:nvGrpSpPr>
          <p:cNvPr id="251" name="Google Shape;251;p32"/>
          <p:cNvGrpSpPr/>
          <p:nvPr/>
        </p:nvGrpSpPr>
        <p:grpSpPr>
          <a:xfrm>
            <a:off x="3656175" y="-16850"/>
            <a:ext cx="5657851" cy="5160350"/>
            <a:chOff x="3656175" y="-16850"/>
            <a:chExt cx="5657851" cy="5160350"/>
          </a:xfrm>
        </p:grpSpPr>
        <p:pic>
          <p:nvPicPr>
            <p:cNvPr id="252" name="Google Shape;252;p32"/>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6036425" y="0"/>
              <a:ext cx="3277601" cy="5143499"/>
            </a:xfrm>
            <a:prstGeom prst="rect">
              <a:avLst/>
            </a:prstGeom>
            <a:noFill/>
            <a:ln>
              <a:noFill/>
            </a:ln>
          </p:spPr>
        </p:pic>
        <p:sp>
          <p:nvSpPr>
            <p:cNvPr id="253" name="Google Shape;253;p32"/>
            <p:cNvSpPr/>
            <p:nvPr/>
          </p:nvSpPr>
          <p:spPr>
            <a:xfrm flipH="1">
              <a:off x="3656175" y="-16850"/>
              <a:ext cx="3277600" cy="5160350"/>
            </a:xfrm>
            <a:prstGeom prst="flowChartInputOutpu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54" name="Google Shape;254;p32"/>
          <p:cNvSpPr/>
          <p:nvPr/>
        </p:nvSpPr>
        <p:spPr>
          <a:xfrm flipH="1">
            <a:off x="938737" y="3113949"/>
            <a:ext cx="4268100" cy="375000"/>
          </a:xfrm>
          <a:prstGeom prst="wedgeRoundRectCallout">
            <a:avLst>
              <a:gd name="adj1" fmla="val -49772"/>
              <a:gd name="adj2" fmla="val 32547"/>
              <a:gd name="adj3" fmla="val 16667"/>
            </a:avLst>
          </a:prstGeom>
          <a:solidFill>
            <a:srgbClr val="D8D8D8"/>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373636"/>
              </a:buClr>
              <a:buSzPts val="1662"/>
              <a:buFont typeface="Arial"/>
              <a:buNone/>
            </a:pPr>
            <a:r>
              <a:rPr lang="en-US" sz="1662" b="0" i="0" u="none" strike="noStrike" cap="none">
                <a:solidFill>
                  <a:srgbClr val="373636"/>
                </a:solidFill>
                <a:latin typeface="Proxima Nova"/>
                <a:ea typeface="Proxima Nova"/>
                <a:cs typeface="Proxima Nova"/>
                <a:sym typeface="Proxima Nova"/>
              </a:rPr>
              <a:t>Persistent Identifiers: URIs</a:t>
            </a:r>
            <a:endParaRPr sz="1662" b="0" i="0" u="none" strike="noStrike" cap="none">
              <a:solidFill>
                <a:srgbClr val="373636"/>
              </a:solidFill>
              <a:latin typeface="Proxima Nova"/>
              <a:ea typeface="Proxima Nova"/>
              <a:cs typeface="Proxima Nova"/>
              <a:sym typeface="Proxima Nova"/>
            </a:endParaRPr>
          </a:p>
        </p:txBody>
      </p:sp>
      <p:sp>
        <p:nvSpPr>
          <p:cNvPr id="255" name="Google Shape;255;p32"/>
          <p:cNvSpPr/>
          <p:nvPr/>
        </p:nvSpPr>
        <p:spPr>
          <a:xfrm flipH="1">
            <a:off x="929216" y="3563283"/>
            <a:ext cx="4268100" cy="375000"/>
          </a:xfrm>
          <a:prstGeom prst="wedgeRoundRectCallout">
            <a:avLst>
              <a:gd name="adj1" fmla="val -49996"/>
              <a:gd name="adj2" fmla="val 6611"/>
              <a:gd name="adj3" fmla="val 16667"/>
            </a:avLst>
          </a:prstGeom>
          <a:solidFill>
            <a:srgbClr val="D8D8D8"/>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373636"/>
              </a:buClr>
              <a:buSzPts val="1662"/>
              <a:buFont typeface="Arial"/>
              <a:buNone/>
            </a:pPr>
            <a:r>
              <a:rPr lang="en-US" sz="1662" b="0" i="0" u="none" strike="noStrike" cap="none">
                <a:solidFill>
                  <a:srgbClr val="373636"/>
                </a:solidFill>
                <a:latin typeface="Proxima Nova"/>
                <a:ea typeface="Proxima Nova"/>
                <a:cs typeface="Proxima Nova"/>
                <a:sym typeface="Proxima Nova"/>
              </a:rPr>
              <a:t>Dereferencable HTTP URIs</a:t>
            </a:r>
            <a:endParaRPr sz="1662" b="0" i="0" u="none" strike="noStrike" cap="none">
              <a:solidFill>
                <a:srgbClr val="373636"/>
              </a:solidFill>
              <a:latin typeface="Proxima Nova"/>
              <a:ea typeface="Proxima Nova"/>
              <a:cs typeface="Proxima Nova"/>
              <a:sym typeface="Proxima Nova"/>
            </a:endParaRPr>
          </a:p>
        </p:txBody>
      </p:sp>
      <p:sp>
        <p:nvSpPr>
          <p:cNvPr id="256" name="Google Shape;256;p32"/>
          <p:cNvSpPr/>
          <p:nvPr/>
        </p:nvSpPr>
        <p:spPr>
          <a:xfrm flipH="1">
            <a:off x="938736" y="4028339"/>
            <a:ext cx="4268100" cy="375000"/>
          </a:xfrm>
          <a:prstGeom prst="wedgeRoundRectCallout">
            <a:avLst>
              <a:gd name="adj1" fmla="val -49772"/>
              <a:gd name="adj2" fmla="val 45883"/>
              <a:gd name="adj3" fmla="val 16667"/>
            </a:avLst>
          </a:prstGeom>
          <a:solidFill>
            <a:srgbClr val="D8D8D8"/>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373636"/>
              </a:buClr>
              <a:buSzPts val="1662"/>
              <a:buFont typeface="Arial"/>
              <a:buNone/>
            </a:pPr>
            <a:r>
              <a:rPr lang="en-US" sz="1662" b="0" i="0" u="none" strike="noStrike" cap="none">
                <a:solidFill>
                  <a:srgbClr val="373636"/>
                </a:solidFill>
                <a:latin typeface="Proxima Nova"/>
                <a:ea typeface="Proxima Nova"/>
                <a:cs typeface="Proxima Nova"/>
                <a:sym typeface="Proxima Nova"/>
              </a:rPr>
              <a:t>Standardised Information (RDF)</a:t>
            </a:r>
            <a:endParaRPr sz="1400" b="0" i="0" u="none" strike="noStrike" cap="none">
              <a:solidFill>
                <a:srgbClr val="000000"/>
              </a:solidFill>
              <a:latin typeface="Proxima Nova"/>
              <a:ea typeface="Proxima Nova"/>
              <a:cs typeface="Proxima Nova"/>
              <a:sym typeface="Proxima Nova"/>
            </a:endParaRPr>
          </a:p>
        </p:txBody>
      </p:sp>
      <p:sp>
        <p:nvSpPr>
          <p:cNvPr id="257" name="Google Shape;257;p32"/>
          <p:cNvSpPr/>
          <p:nvPr/>
        </p:nvSpPr>
        <p:spPr>
          <a:xfrm flipH="1">
            <a:off x="938737" y="4493394"/>
            <a:ext cx="4268100" cy="375000"/>
          </a:xfrm>
          <a:prstGeom prst="wedgeRoundRectCallout">
            <a:avLst>
              <a:gd name="adj1" fmla="val -49413"/>
              <a:gd name="adj2" fmla="val 32082"/>
              <a:gd name="adj3" fmla="val 16667"/>
            </a:avLst>
          </a:prstGeom>
          <a:solidFill>
            <a:srgbClr val="D8D8D8"/>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373636"/>
              </a:buClr>
              <a:buSzPts val="1662"/>
              <a:buFont typeface="Arial"/>
              <a:buNone/>
            </a:pPr>
            <a:r>
              <a:rPr lang="en-US" sz="1662" b="0" i="0" u="none" strike="noStrike" cap="none">
                <a:solidFill>
                  <a:srgbClr val="373636"/>
                </a:solidFill>
                <a:latin typeface="Proxima Nova"/>
                <a:ea typeface="Proxima Nova"/>
                <a:cs typeface="Proxima Nova"/>
                <a:sym typeface="Proxima Nova"/>
              </a:rPr>
              <a:t>Links to other information</a:t>
            </a:r>
            <a:endParaRPr sz="1400" b="0" i="0" u="none" strike="noStrike" cap="none">
              <a:solidFill>
                <a:srgbClr val="000000"/>
              </a:solidFill>
              <a:latin typeface="Proxima Nova"/>
              <a:ea typeface="Proxima Nova"/>
              <a:cs typeface="Proxima Nova"/>
              <a:sym typeface="Proxima Nova"/>
            </a:endParaRPr>
          </a:p>
        </p:txBody>
      </p:sp>
      <p:pic>
        <p:nvPicPr>
          <p:cNvPr id="258" name="Google Shape;258;p32" descr="Afbeeldingsresultaat voor linked Data"/>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1424472" y="842275"/>
            <a:ext cx="3277610" cy="2040000"/>
          </a:xfrm>
          <a:prstGeom prst="rect">
            <a:avLst/>
          </a:prstGeom>
          <a:noFill/>
          <a:ln>
            <a:noFill/>
          </a:ln>
        </p:spPr>
      </p:pic>
      <p:sp>
        <p:nvSpPr>
          <p:cNvPr id="259" name="Google Shape;259;p32"/>
          <p:cNvSpPr txBox="1"/>
          <p:nvPr/>
        </p:nvSpPr>
        <p:spPr>
          <a:xfrm>
            <a:off x="502725" y="168400"/>
            <a:ext cx="8641200" cy="442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rgbClr val="000000"/>
                </a:solidFill>
                <a:latin typeface="Proxima Nova"/>
                <a:ea typeface="Proxima Nova"/>
                <a:cs typeface="Proxima Nova"/>
                <a:sym typeface="Proxima Nova"/>
              </a:rPr>
              <a:t>      Technical interoperability: </a:t>
            </a:r>
            <a:r>
              <a:rPr lang="en-US" sz="2400" b="1" i="0" u="none" strike="noStrike" cap="none">
                <a:solidFill>
                  <a:srgbClr val="000000"/>
                </a:solidFill>
                <a:highlight>
                  <a:schemeClr val="accent1"/>
                </a:highlight>
                <a:latin typeface="Proxima Nova"/>
                <a:ea typeface="Proxima Nova"/>
                <a:cs typeface="Proxima Nova"/>
                <a:sym typeface="Proxima Nova"/>
              </a:rPr>
              <a:t>The web as a blueprint </a:t>
            </a:r>
            <a:endParaRPr sz="2400" b="1" i="0" u="none" strike="noStrike" cap="none">
              <a:solidFill>
                <a:srgbClr val="000000"/>
              </a:solidFill>
              <a:latin typeface="Proxima Nova"/>
              <a:ea typeface="Proxima Nova"/>
              <a:cs typeface="Proxima Nova"/>
              <a:sym typeface="Proxima Nova"/>
            </a:endParaRPr>
          </a:p>
        </p:txBody>
      </p:sp>
      <p:cxnSp>
        <p:nvCxnSpPr>
          <p:cNvPr id="260" name="Google Shape;260;p32"/>
          <p:cNvCxnSpPr/>
          <p:nvPr/>
        </p:nvCxnSpPr>
        <p:spPr>
          <a:xfrm>
            <a:off x="609875" y="765050"/>
            <a:ext cx="566400" cy="0"/>
          </a:xfrm>
          <a:prstGeom prst="straightConnector1">
            <a:avLst/>
          </a:prstGeom>
          <a:noFill/>
          <a:ln w="38100" cap="flat" cmpd="sng">
            <a:solidFill>
              <a:schemeClr val="accent1"/>
            </a:solidFill>
            <a:prstDash val="solid"/>
            <a:round/>
            <a:headEnd type="none" w="sm" len="sm"/>
            <a:tailEnd type="none" w="sm" len="sm"/>
          </a:ln>
        </p:spPr>
      </p:cxnSp>
      <p:pic>
        <p:nvPicPr>
          <p:cNvPr id="261" name="Google Shape;261;p32"/>
          <p:cNvPicPr preferRelativeResize="0"/>
          <p:nvPr/>
        </p:nvPicPr>
        <p:blipFill rotWithShape="1">
          <a:blip r:embed="rId5" cstate="email">
            <a:alphaModFix/>
            <a:extLst>
              <a:ext uri="{28A0092B-C50C-407E-A947-70E740481C1C}">
                <a14:useLocalDpi xmlns:a14="http://schemas.microsoft.com/office/drawing/2010/main"/>
              </a:ext>
            </a:extLst>
          </a:blip>
          <a:srcRect/>
          <a:stretch/>
        </p:blipFill>
        <p:spPr>
          <a:xfrm>
            <a:off x="609875" y="306025"/>
            <a:ext cx="319350" cy="3193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grpSp>
        <p:nvGrpSpPr>
          <p:cNvPr id="266" name="Google Shape;266;p33"/>
          <p:cNvGrpSpPr/>
          <p:nvPr/>
        </p:nvGrpSpPr>
        <p:grpSpPr>
          <a:xfrm>
            <a:off x="3656175" y="-16850"/>
            <a:ext cx="5657851" cy="5160350"/>
            <a:chOff x="3656175" y="-16850"/>
            <a:chExt cx="5657851" cy="5160350"/>
          </a:xfrm>
        </p:grpSpPr>
        <p:pic>
          <p:nvPicPr>
            <p:cNvPr id="267" name="Google Shape;267;p33"/>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6036425" y="0"/>
              <a:ext cx="3277601" cy="5143499"/>
            </a:xfrm>
            <a:prstGeom prst="rect">
              <a:avLst/>
            </a:prstGeom>
            <a:noFill/>
            <a:ln>
              <a:noFill/>
            </a:ln>
          </p:spPr>
        </p:pic>
        <p:sp>
          <p:nvSpPr>
            <p:cNvPr id="268" name="Google Shape;268;p33"/>
            <p:cNvSpPr/>
            <p:nvPr/>
          </p:nvSpPr>
          <p:spPr>
            <a:xfrm flipH="1">
              <a:off x="3656175" y="-16850"/>
              <a:ext cx="3277600" cy="5160350"/>
            </a:xfrm>
            <a:prstGeom prst="flowChartInputOutpu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69" name="Google Shape;269;p33"/>
          <p:cNvSpPr/>
          <p:nvPr/>
        </p:nvSpPr>
        <p:spPr>
          <a:xfrm flipH="1">
            <a:off x="938737" y="1056549"/>
            <a:ext cx="4268100" cy="375000"/>
          </a:xfrm>
          <a:prstGeom prst="wedgeRoundRectCallout">
            <a:avLst>
              <a:gd name="adj1" fmla="val -49772"/>
              <a:gd name="adj2" fmla="val 32547"/>
              <a:gd name="adj3" fmla="val 16667"/>
            </a:avLst>
          </a:prstGeom>
          <a:solidFill>
            <a:srgbClr val="D8D8D8"/>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373636"/>
              </a:buClr>
              <a:buSzPts val="1662"/>
              <a:buFont typeface="Arial"/>
              <a:buNone/>
            </a:pPr>
            <a:r>
              <a:rPr lang="en-US" sz="1662" b="1" i="0" u="none" strike="noStrike" cap="none">
                <a:solidFill>
                  <a:srgbClr val="373636"/>
                </a:solidFill>
                <a:latin typeface="Proxima Nova"/>
                <a:ea typeface="Proxima Nova"/>
                <a:cs typeface="Proxima Nova"/>
                <a:sym typeface="Proxima Nova"/>
              </a:rPr>
              <a:t>Persistent Identifiers: URIs</a:t>
            </a:r>
            <a:endParaRPr sz="1662" b="1" i="0" u="none" strike="noStrike" cap="none">
              <a:solidFill>
                <a:srgbClr val="373636"/>
              </a:solidFill>
              <a:latin typeface="Proxima Nova"/>
              <a:ea typeface="Proxima Nova"/>
              <a:cs typeface="Proxima Nova"/>
              <a:sym typeface="Proxima Nova"/>
            </a:endParaRPr>
          </a:p>
        </p:txBody>
      </p:sp>
      <p:sp>
        <p:nvSpPr>
          <p:cNvPr id="270" name="Google Shape;270;p33"/>
          <p:cNvSpPr/>
          <p:nvPr/>
        </p:nvSpPr>
        <p:spPr>
          <a:xfrm flipH="1">
            <a:off x="929216" y="3563283"/>
            <a:ext cx="4268100" cy="375000"/>
          </a:xfrm>
          <a:prstGeom prst="wedgeRoundRectCallout">
            <a:avLst>
              <a:gd name="adj1" fmla="val -49996"/>
              <a:gd name="adj2" fmla="val 6611"/>
              <a:gd name="adj3" fmla="val 16667"/>
            </a:avLst>
          </a:prstGeom>
          <a:solidFill>
            <a:srgbClr val="F3F3F3"/>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373636"/>
              </a:buClr>
              <a:buSzPts val="1662"/>
              <a:buFont typeface="Arial"/>
              <a:buNone/>
            </a:pPr>
            <a:r>
              <a:rPr lang="en-US" sz="1662" b="0" i="0" u="none" strike="noStrike" cap="none">
                <a:solidFill>
                  <a:srgbClr val="B7B7B7"/>
                </a:solidFill>
                <a:latin typeface="Proxima Nova"/>
                <a:ea typeface="Proxima Nova"/>
                <a:cs typeface="Proxima Nova"/>
                <a:sym typeface="Proxima Nova"/>
              </a:rPr>
              <a:t>Dereferencable HTTP URIs</a:t>
            </a:r>
            <a:endParaRPr sz="1662" b="0" i="0" u="none" strike="noStrike" cap="none">
              <a:solidFill>
                <a:srgbClr val="B7B7B7"/>
              </a:solidFill>
              <a:latin typeface="Proxima Nova"/>
              <a:ea typeface="Proxima Nova"/>
              <a:cs typeface="Proxima Nova"/>
              <a:sym typeface="Proxima Nova"/>
            </a:endParaRPr>
          </a:p>
        </p:txBody>
      </p:sp>
      <p:sp>
        <p:nvSpPr>
          <p:cNvPr id="271" name="Google Shape;271;p33"/>
          <p:cNvSpPr/>
          <p:nvPr/>
        </p:nvSpPr>
        <p:spPr>
          <a:xfrm flipH="1">
            <a:off x="938736" y="4028339"/>
            <a:ext cx="4268100" cy="375000"/>
          </a:xfrm>
          <a:prstGeom prst="wedgeRoundRectCallout">
            <a:avLst>
              <a:gd name="adj1" fmla="val -49772"/>
              <a:gd name="adj2" fmla="val 45883"/>
              <a:gd name="adj3" fmla="val 16667"/>
            </a:avLst>
          </a:prstGeom>
          <a:solidFill>
            <a:srgbClr val="F3F3F3"/>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373636"/>
              </a:buClr>
              <a:buSzPts val="1662"/>
              <a:buFont typeface="Arial"/>
              <a:buNone/>
            </a:pPr>
            <a:r>
              <a:rPr lang="en-US" sz="1662" b="0" i="0" u="none" strike="noStrike" cap="none">
                <a:solidFill>
                  <a:srgbClr val="B7B7B7"/>
                </a:solidFill>
                <a:latin typeface="Proxima Nova"/>
                <a:ea typeface="Proxima Nova"/>
                <a:cs typeface="Proxima Nova"/>
                <a:sym typeface="Proxima Nova"/>
              </a:rPr>
              <a:t>Standardised Information (RDF)</a:t>
            </a:r>
            <a:endParaRPr sz="1400" b="0" i="0" u="none" strike="noStrike" cap="none">
              <a:solidFill>
                <a:srgbClr val="B7B7B7"/>
              </a:solidFill>
              <a:latin typeface="Proxima Nova"/>
              <a:ea typeface="Proxima Nova"/>
              <a:cs typeface="Proxima Nova"/>
              <a:sym typeface="Proxima Nova"/>
            </a:endParaRPr>
          </a:p>
        </p:txBody>
      </p:sp>
      <p:sp>
        <p:nvSpPr>
          <p:cNvPr id="272" name="Google Shape;272;p33"/>
          <p:cNvSpPr/>
          <p:nvPr/>
        </p:nvSpPr>
        <p:spPr>
          <a:xfrm flipH="1">
            <a:off x="938737" y="4493394"/>
            <a:ext cx="4268100" cy="375000"/>
          </a:xfrm>
          <a:prstGeom prst="wedgeRoundRectCallout">
            <a:avLst>
              <a:gd name="adj1" fmla="val -49413"/>
              <a:gd name="adj2" fmla="val 32082"/>
              <a:gd name="adj3" fmla="val 16667"/>
            </a:avLst>
          </a:prstGeom>
          <a:solidFill>
            <a:srgbClr val="F3F3F3"/>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373636"/>
              </a:buClr>
              <a:buSzPts val="1662"/>
              <a:buFont typeface="Arial"/>
              <a:buNone/>
            </a:pPr>
            <a:r>
              <a:rPr lang="en-US" sz="1662" b="0" i="0" u="none" strike="noStrike" cap="none">
                <a:solidFill>
                  <a:srgbClr val="B7B7B7"/>
                </a:solidFill>
                <a:latin typeface="Proxima Nova"/>
                <a:ea typeface="Proxima Nova"/>
                <a:cs typeface="Proxima Nova"/>
                <a:sym typeface="Proxima Nova"/>
              </a:rPr>
              <a:t>Links to other information</a:t>
            </a:r>
            <a:endParaRPr sz="1400" b="0" i="0" u="none" strike="noStrike" cap="none">
              <a:solidFill>
                <a:srgbClr val="B7B7B7"/>
              </a:solidFill>
              <a:latin typeface="Proxima Nova"/>
              <a:ea typeface="Proxima Nova"/>
              <a:cs typeface="Proxima Nova"/>
              <a:sym typeface="Proxima Nova"/>
            </a:endParaRPr>
          </a:p>
        </p:txBody>
      </p:sp>
      <p:sp>
        <p:nvSpPr>
          <p:cNvPr id="273" name="Google Shape;273;p33"/>
          <p:cNvSpPr txBox="1"/>
          <p:nvPr/>
        </p:nvSpPr>
        <p:spPr>
          <a:xfrm>
            <a:off x="502725" y="168400"/>
            <a:ext cx="8473500" cy="442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rgbClr val="000000"/>
                </a:solidFill>
                <a:latin typeface="Proxima Nova"/>
                <a:ea typeface="Proxima Nova"/>
                <a:cs typeface="Proxima Nova"/>
                <a:sym typeface="Proxima Nova"/>
              </a:rPr>
              <a:t>      Technical interoperability: </a:t>
            </a:r>
            <a:r>
              <a:rPr lang="en-US" sz="2400" b="1" i="0" u="none" strike="noStrike" cap="none">
                <a:solidFill>
                  <a:srgbClr val="000000"/>
                </a:solidFill>
                <a:highlight>
                  <a:schemeClr val="accent1"/>
                </a:highlight>
                <a:latin typeface="Proxima Nova"/>
                <a:ea typeface="Proxima Nova"/>
                <a:cs typeface="Proxima Nova"/>
                <a:sym typeface="Proxima Nova"/>
              </a:rPr>
              <a:t>The web as a blueprint </a:t>
            </a:r>
            <a:endParaRPr sz="2400" b="1" i="0" u="none" strike="noStrike" cap="none">
              <a:solidFill>
                <a:srgbClr val="000000"/>
              </a:solidFill>
              <a:latin typeface="Proxima Nova"/>
              <a:ea typeface="Proxima Nova"/>
              <a:cs typeface="Proxima Nova"/>
              <a:sym typeface="Proxima Nova"/>
            </a:endParaRPr>
          </a:p>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000000"/>
              </a:solidFill>
              <a:latin typeface="Proxima Nova"/>
              <a:ea typeface="Proxima Nova"/>
              <a:cs typeface="Proxima Nova"/>
              <a:sym typeface="Proxima Nova"/>
            </a:endParaRPr>
          </a:p>
        </p:txBody>
      </p:sp>
      <p:cxnSp>
        <p:nvCxnSpPr>
          <p:cNvPr id="274" name="Google Shape;274;p33"/>
          <p:cNvCxnSpPr/>
          <p:nvPr/>
        </p:nvCxnSpPr>
        <p:spPr>
          <a:xfrm>
            <a:off x="609875" y="765050"/>
            <a:ext cx="566400" cy="0"/>
          </a:xfrm>
          <a:prstGeom prst="straightConnector1">
            <a:avLst/>
          </a:prstGeom>
          <a:noFill/>
          <a:ln w="38100" cap="flat" cmpd="sng">
            <a:solidFill>
              <a:schemeClr val="accent1"/>
            </a:solidFill>
            <a:prstDash val="solid"/>
            <a:round/>
            <a:headEnd type="none" w="sm" len="sm"/>
            <a:tailEnd type="none" w="sm" len="sm"/>
          </a:ln>
        </p:spPr>
      </p:cxnSp>
      <p:sp>
        <p:nvSpPr>
          <p:cNvPr id="275" name="Google Shape;275;p33"/>
          <p:cNvSpPr txBox="1"/>
          <p:nvPr/>
        </p:nvSpPr>
        <p:spPr>
          <a:xfrm>
            <a:off x="787259" y="1624999"/>
            <a:ext cx="4400700" cy="291300"/>
          </a:xfrm>
          <a:prstGeom prst="rect">
            <a:avLst/>
          </a:prstGeom>
          <a:solidFill>
            <a:srgbClr val="FFFF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92"/>
              <a:buFont typeface="Oi"/>
              <a:buNone/>
            </a:pPr>
            <a:r>
              <a:rPr lang="en-US" sz="1292" b="0" i="0" u="none" strike="noStrike" cap="none">
                <a:solidFill>
                  <a:srgbClr val="000000"/>
                </a:solidFill>
                <a:latin typeface="Georgia"/>
                <a:ea typeface="Georgia"/>
                <a:cs typeface="Georgia"/>
                <a:sym typeface="Georgia"/>
              </a:rPr>
              <a:t>http://data.vlaanderen.be/id/adres/3706808 </a:t>
            </a:r>
            <a:endParaRPr sz="1400" b="0" i="0" u="none" strike="noStrike" cap="none">
              <a:solidFill>
                <a:srgbClr val="000000"/>
              </a:solidFill>
              <a:latin typeface="Georgia"/>
              <a:ea typeface="Georgia"/>
              <a:cs typeface="Georgia"/>
              <a:sym typeface="Georgia"/>
            </a:endParaRPr>
          </a:p>
        </p:txBody>
      </p:sp>
      <p:cxnSp>
        <p:nvCxnSpPr>
          <p:cNvPr id="276" name="Google Shape;276;p33"/>
          <p:cNvCxnSpPr>
            <a:stCxn id="275" idx="3"/>
          </p:cNvCxnSpPr>
          <p:nvPr/>
        </p:nvCxnSpPr>
        <p:spPr>
          <a:xfrm>
            <a:off x="5187959" y="1770649"/>
            <a:ext cx="1923600" cy="1601100"/>
          </a:xfrm>
          <a:prstGeom prst="straightConnector1">
            <a:avLst/>
          </a:prstGeom>
          <a:noFill/>
          <a:ln w="76200" cap="flat" cmpd="sng">
            <a:solidFill>
              <a:srgbClr val="FFFF00"/>
            </a:solidFill>
            <a:prstDash val="solid"/>
            <a:round/>
            <a:headEnd type="none" w="sm" len="sm"/>
            <a:tailEnd type="none" w="sm" len="sm"/>
          </a:ln>
          <a:effectLst>
            <a:outerShdw blurRad="40000" dist="20000" dir="5400000" rotWithShape="0">
              <a:srgbClr val="000000">
                <a:alpha val="37254"/>
              </a:srgbClr>
            </a:outerShdw>
          </a:effectLst>
        </p:spPr>
      </p:cxnSp>
      <p:sp>
        <p:nvSpPr>
          <p:cNvPr id="277" name="Google Shape;277;p33"/>
          <p:cNvSpPr txBox="1"/>
          <p:nvPr/>
        </p:nvSpPr>
        <p:spPr>
          <a:xfrm>
            <a:off x="6016870" y="3215924"/>
            <a:ext cx="2959200" cy="433200"/>
          </a:xfrm>
          <a:prstGeom prst="rect">
            <a:avLst/>
          </a:prstGeom>
          <a:solidFill>
            <a:srgbClr val="99CC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108"/>
              <a:buFont typeface="Oi"/>
              <a:buNone/>
            </a:pPr>
            <a:r>
              <a:rPr lang="en-US" sz="1108" b="0" i="0" u="none" strike="noStrike" cap="none">
                <a:solidFill>
                  <a:srgbClr val="000000"/>
                </a:solidFill>
                <a:latin typeface="Georgia"/>
                <a:ea typeface="Georgia"/>
                <a:cs typeface="Georgia"/>
                <a:sym typeface="Georgia"/>
              </a:rPr>
              <a:t>Koningin Maria Hendrikaplein 70, </a:t>
            </a:r>
            <a:endParaRPr sz="1400" b="0" i="0" u="none" strike="noStrike" cap="none">
              <a:solidFill>
                <a:srgbClr val="000000"/>
              </a:solidFill>
              <a:latin typeface="Georgia"/>
              <a:ea typeface="Georgia"/>
              <a:cs typeface="Georgia"/>
              <a:sym typeface="Georgia"/>
            </a:endParaRPr>
          </a:p>
          <a:p>
            <a:pPr marL="0" marR="0" lvl="0" indent="0" algn="l" rtl="0">
              <a:lnSpc>
                <a:spcPct val="100000"/>
              </a:lnSpc>
              <a:spcBef>
                <a:spcPts val="0"/>
              </a:spcBef>
              <a:spcAft>
                <a:spcPts val="0"/>
              </a:spcAft>
              <a:buClr>
                <a:srgbClr val="000000"/>
              </a:buClr>
              <a:buSzPts val="1108"/>
              <a:buFont typeface="Oi"/>
              <a:buNone/>
            </a:pPr>
            <a:r>
              <a:rPr lang="en-US" sz="1108" b="0" i="0" u="none" strike="noStrike" cap="none">
                <a:solidFill>
                  <a:srgbClr val="000000"/>
                </a:solidFill>
                <a:latin typeface="Georgia"/>
                <a:ea typeface="Georgia"/>
                <a:cs typeface="Georgia"/>
                <a:sym typeface="Georgia"/>
              </a:rPr>
              <a:t>9000 Gent</a:t>
            </a:r>
            <a:endParaRPr sz="1400" b="0" i="0" u="none" strike="noStrike" cap="none">
              <a:solidFill>
                <a:srgbClr val="000000"/>
              </a:solidFill>
              <a:latin typeface="Georgia"/>
              <a:ea typeface="Georgia"/>
              <a:cs typeface="Georgia"/>
              <a:sym typeface="Georgia"/>
            </a:endParaRPr>
          </a:p>
        </p:txBody>
      </p:sp>
      <p:pic>
        <p:nvPicPr>
          <p:cNvPr id="278" name="Google Shape;278;p33"/>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1474814" y="2004262"/>
            <a:ext cx="1108891" cy="1471049"/>
          </a:xfrm>
          <a:prstGeom prst="rect">
            <a:avLst/>
          </a:prstGeom>
          <a:noFill/>
          <a:ln>
            <a:noFill/>
          </a:ln>
        </p:spPr>
      </p:pic>
      <p:pic>
        <p:nvPicPr>
          <p:cNvPr id="279" name="Google Shape;279;p33"/>
          <p:cNvPicPr preferRelativeResize="0"/>
          <p:nvPr/>
        </p:nvPicPr>
        <p:blipFill rotWithShape="1">
          <a:blip r:embed="rId5" cstate="email">
            <a:alphaModFix/>
            <a:extLst>
              <a:ext uri="{28A0092B-C50C-407E-A947-70E740481C1C}">
                <a14:useLocalDpi xmlns:a14="http://schemas.microsoft.com/office/drawing/2010/main"/>
              </a:ext>
            </a:extLst>
          </a:blip>
          <a:srcRect/>
          <a:stretch/>
        </p:blipFill>
        <p:spPr>
          <a:xfrm>
            <a:off x="2891474" y="2042344"/>
            <a:ext cx="1680531" cy="1394876"/>
          </a:xfrm>
          <a:prstGeom prst="rect">
            <a:avLst/>
          </a:prstGeom>
          <a:solidFill>
            <a:srgbClr val="FFFFFF"/>
          </a:solidFill>
          <a:ln w="38100" cap="sq" cmpd="sng">
            <a:solidFill>
              <a:srgbClr val="D8D8D8"/>
            </a:solidFill>
            <a:prstDash val="solid"/>
            <a:miter lim="8000"/>
            <a:headEnd type="none" w="sm" len="sm"/>
            <a:tailEnd type="none" w="sm" len="sm"/>
          </a:ln>
        </p:spPr>
      </p:pic>
      <p:pic>
        <p:nvPicPr>
          <p:cNvPr id="280" name="Google Shape;280;p33"/>
          <p:cNvPicPr preferRelativeResize="0"/>
          <p:nvPr/>
        </p:nvPicPr>
        <p:blipFill rotWithShape="1">
          <a:blip r:embed="rId6" cstate="email">
            <a:alphaModFix/>
            <a:extLst>
              <a:ext uri="{28A0092B-C50C-407E-A947-70E740481C1C}">
                <a14:useLocalDpi xmlns:a14="http://schemas.microsoft.com/office/drawing/2010/main"/>
              </a:ext>
            </a:extLst>
          </a:blip>
          <a:srcRect/>
          <a:stretch/>
        </p:blipFill>
        <p:spPr>
          <a:xfrm>
            <a:off x="609875" y="306025"/>
            <a:ext cx="319350" cy="3193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grpSp>
        <p:nvGrpSpPr>
          <p:cNvPr id="285" name="Google Shape;285;p34"/>
          <p:cNvGrpSpPr/>
          <p:nvPr/>
        </p:nvGrpSpPr>
        <p:grpSpPr>
          <a:xfrm>
            <a:off x="3656175" y="-16850"/>
            <a:ext cx="5657851" cy="5160350"/>
            <a:chOff x="3656175" y="-16850"/>
            <a:chExt cx="5657851" cy="5160350"/>
          </a:xfrm>
        </p:grpSpPr>
        <p:pic>
          <p:nvPicPr>
            <p:cNvPr id="286" name="Google Shape;286;p34"/>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6036425" y="0"/>
              <a:ext cx="3277601" cy="5143499"/>
            </a:xfrm>
            <a:prstGeom prst="rect">
              <a:avLst/>
            </a:prstGeom>
            <a:noFill/>
            <a:ln>
              <a:noFill/>
            </a:ln>
          </p:spPr>
        </p:pic>
        <p:sp>
          <p:nvSpPr>
            <p:cNvPr id="287" name="Google Shape;287;p34"/>
            <p:cNvSpPr/>
            <p:nvPr/>
          </p:nvSpPr>
          <p:spPr>
            <a:xfrm flipH="1">
              <a:off x="3656175" y="-16850"/>
              <a:ext cx="3277600" cy="5160350"/>
            </a:xfrm>
            <a:prstGeom prst="flowChartInputOutpu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88" name="Google Shape;288;p34"/>
          <p:cNvSpPr/>
          <p:nvPr/>
        </p:nvSpPr>
        <p:spPr>
          <a:xfrm flipH="1">
            <a:off x="938737" y="1056549"/>
            <a:ext cx="4268100" cy="375000"/>
          </a:xfrm>
          <a:prstGeom prst="wedgeRoundRectCallout">
            <a:avLst>
              <a:gd name="adj1" fmla="val -49772"/>
              <a:gd name="adj2" fmla="val 32547"/>
              <a:gd name="adj3" fmla="val 16667"/>
            </a:avLst>
          </a:prstGeom>
          <a:solidFill>
            <a:srgbClr val="F3F3F3"/>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373636"/>
              </a:buClr>
              <a:buSzPts val="1662"/>
              <a:buFont typeface="Arial"/>
              <a:buNone/>
            </a:pPr>
            <a:r>
              <a:rPr lang="en-US" sz="1662" b="0" i="0" u="none" strike="noStrike" cap="none">
                <a:solidFill>
                  <a:srgbClr val="B7B7B7"/>
                </a:solidFill>
                <a:latin typeface="Proxima Nova"/>
                <a:ea typeface="Proxima Nova"/>
                <a:cs typeface="Proxima Nova"/>
                <a:sym typeface="Proxima Nova"/>
              </a:rPr>
              <a:t>Persistent Identifiers: URIs</a:t>
            </a:r>
            <a:endParaRPr sz="1662" b="0" i="0" u="none" strike="noStrike" cap="none">
              <a:solidFill>
                <a:srgbClr val="B7B7B7"/>
              </a:solidFill>
              <a:latin typeface="Proxima Nova"/>
              <a:ea typeface="Proxima Nova"/>
              <a:cs typeface="Proxima Nova"/>
              <a:sym typeface="Proxima Nova"/>
            </a:endParaRPr>
          </a:p>
        </p:txBody>
      </p:sp>
      <p:sp>
        <p:nvSpPr>
          <p:cNvPr id="289" name="Google Shape;289;p34"/>
          <p:cNvSpPr/>
          <p:nvPr/>
        </p:nvSpPr>
        <p:spPr>
          <a:xfrm flipH="1">
            <a:off x="938716" y="1541308"/>
            <a:ext cx="4268100" cy="375000"/>
          </a:xfrm>
          <a:prstGeom prst="wedgeRoundRectCallout">
            <a:avLst>
              <a:gd name="adj1" fmla="val -49996"/>
              <a:gd name="adj2" fmla="val 6611"/>
              <a:gd name="adj3" fmla="val 16667"/>
            </a:avLst>
          </a:prstGeom>
          <a:solidFill>
            <a:srgbClr val="D8D8D8"/>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373636"/>
              </a:buClr>
              <a:buSzPts val="1662"/>
              <a:buFont typeface="Arial"/>
              <a:buNone/>
            </a:pPr>
            <a:r>
              <a:rPr lang="en-US" sz="1662" b="1" i="0" u="none" strike="noStrike" cap="none">
                <a:solidFill>
                  <a:srgbClr val="373636"/>
                </a:solidFill>
                <a:latin typeface="Proxima Nova"/>
                <a:ea typeface="Proxima Nova"/>
                <a:cs typeface="Proxima Nova"/>
                <a:sym typeface="Proxima Nova"/>
              </a:rPr>
              <a:t>Dereferencable HTTP URIs</a:t>
            </a:r>
            <a:endParaRPr sz="1662" b="1" i="0" u="none" strike="noStrike" cap="none">
              <a:solidFill>
                <a:srgbClr val="373636"/>
              </a:solidFill>
              <a:latin typeface="Proxima Nova"/>
              <a:ea typeface="Proxima Nova"/>
              <a:cs typeface="Proxima Nova"/>
              <a:sym typeface="Proxima Nova"/>
            </a:endParaRPr>
          </a:p>
        </p:txBody>
      </p:sp>
      <p:sp>
        <p:nvSpPr>
          <p:cNvPr id="290" name="Google Shape;290;p34"/>
          <p:cNvSpPr/>
          <p:nvPr/>
        </p:nvSpPr>
        <p:spPr>
          <a:xfrm flipH="1">
            <a:off x="938736" y="4028339"/>
            <a:ext cx="4268100" cy="375000"/>
          </a:xfrm>
          <a:prstGeom prst="wedgeRoundRectCallout">
            <a:avLst>
              <a:gd name="adj1" fmla="val -49772"/>
              <a:gd name="adj2" fmla="val 45883"/>
              <a:gd name="adj3" fmla="val 16667"/>
            </a:avLst>
          </a:prstGeom>
          <a:solidFill>
            <a:srgbClr val="F3F3F3"/>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373636"/>
              </a:buClr>
              <a:buSzPts val="1662"/>
              <a:buFont typeface="Arial"/>
              <a:buNone/>
            </a:pPr>
            <a:r>
              <a:rPr lang="en-US" sz="1662" b="0" i="0" u="none" strike="noStrike" cap="none">
                <a:solidFill>
                  <a:srgbClr val="B7B7B7"/>
                </a:solidFill>
                <a:latin typeface="Proxima Nova"/>
                <a:ea typeface="Proxima Nova"/>
                <a:cs typeface="Proxima Nova"/>
                <a:sym typeface="Proxima Nova"/>
              </a:rPr>
              <a:t>Gestandaardiseerde Informatie (RDF)</a:t>
            </a:r>
            <a:endParaRPr sz="1400" b="0" i="0" u="none" strike="noStrike" cap="none">
              <a:solidFill>
                <a:srgbClr val="B7B7B7"/>
              </a:solidFill>
              <a:latin typeface="Proxima Nova"/>
              <a:ea typeface="Proxima Nova"/>
              <a:cs typeface="Proxima Nova"/>
              <a:sym typeface="Proxima Nova"/>
            </a:endParaRPr>
          </a:p>
        </p:txBody>
      </p:sp>
      <p:sp>
        <p:nvSpPr>
          <p:cNvPr id="291" name="Google Shape;291;p34"/>
          <p:cNvSpPr/>
          <p:nvPr/>
        </p:nvSpPr>
        <p:spPr>
          <a:xfrm flipH="1">
            <a:off x="938737" y="4493394"/>
            <a:ext cx="4268100" cy="375000"/>
          </a:xfrm>
          <a:prstGeom prst="wedgeRoundRectCallout">
            <a:avLst>
              <a:gd name="adj1" fmla="val -49413"/>
              <a:gd name="adj2" fmla="val 32082"/>
              <a:gd name="adj3" fmla="val 16667"/>
            </a:avLst>
          </a:prstGeom>
          <a:solidFill>
            <a:srgbClr val="F3F3F3"/>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373636"/>
              </a:buClr>
              <a:buSzPts val="1662"/>
              <a:buFont typeface="Arial"/>
              <a:buNone/>
            </a:pPr>
            <a:r>
              <a:rPr lang="en-US" sz="1662" b="0" i="0" u="none" strike="noStrike" cap="none">
                <a:solidFill>
                  <a:srgbClr val="B7B7B7"/>
                </a:solidFill>
                <a:latin typeface="Proxima Nova"/>
                <a:ea typeface="Proxima Nova"/>
                <a:cs typeface="Proxima Nova"/>
                <a:sym typeface="Proxima Nova"/>
              </a:rPr>
              <a:t>Links naar andere informatie</a:t>
            </a:r>
            <a:endParaRPr sz="1400" b="0" i="0" u="none" strike="noStrike" cap="none">
              <a:solidFill>
                <a:srgbClr val="B7B7B7"/>
              </a:solidFill>
              <a:latin typeface="Proxima Nova"/>
              <a:ea typeface="Proxima Nova"/>
              <a:cs typeface="Proxima Nova"/>
              <a:sym typeface="Proxima Nova"/>
            </a:endParaRPr>
          </a:p>
        </p:txBody>
      </p:sp>
      <p:sp>
        <p:nvSpPr>
          <p:cNvPr id="292" name="Google Shape;292;p34"/>
          <p:cNvSpPr txBox="1"/>
          <p:nvPr/>
        </p:nvSpPr>
        <p:spPr>
          <a:xfrm>
            <a:off x="502725" y="168400"/>
            <a:ext cx="8473500" cy="442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rgbClr val="000000"/>
                </a:solidFill>
                <a:latin typeface="Proxima Nova"/>
                <a:ea typeface="Proxima Nova"/>
                <a:cs typeface="Proxima Nova"/>
                <a:sym typeface="Proxima Nova"/>
              </a:rPr>
              <a:t>      Technical interoperability: </a:t>
            </a:r>
            <a:r>
              <a:rPr lang="en-US" sz="2400" b="1" i="0" u="none" strike="noStrike" cap="none">
                <a:solidFill>
                  <a:srgbClr val="000000"/>
                </a:solidFill>
                <a:highlight>
                  <a:schemeClr val="accent1"/>
                </a:highlight>
                <a:latin typeface="Proxima Nova"/>
                <a:ea typeface="Proxima Nova"/>
                <a:cs typeface="Proxima Nova"/>
                <a:sym typeface="Proxima Nova"/>
              </a:rPr>
              <a:t>The web as a blueprint </a:t>
            </a:r>
            <a:endParaRPr sz="2400" b="1" i="0" u="none" strike="noStrike" cap="none">
              <a:solidFill>
                <a:srgbClr val="000000"/>
              </a:solidFill>
              <a:latin typeface="Proxima Nova"/>
              <a:ea typeface="Proxima Nova"/>
              <a:cs typeface="Proxima Nova"/>
              <a:sym typeface="Proxima Nova"/>
            </a:endParaRPr>
          </a:p>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000000"/>
              </a:solidFill>
              <a:latin typeface="Proxima Nova"/>
              <a:ea typeface="Proxima Nova"/>
              <a:cs typeface="Proxima Nova"/>
              <a:sym typeface="Proxima Nova"/>
            </a:endParaRPr>
          </a:p>
        </p:txBody>
      </p:sp>
      <p:cxnSp>
        <p:nvCxnSpPr>
          <p:cNvPr id="293" name="Google Shape;293;p34"/>
          <p:cNvCxnSpPr/>
          <p:nvPr/>
        </p:nvCxnSpPr>
        <p:spPr>
          <a:xfrm>
            <a:off x="609875" y="765050"/>
            <a:ext cx="566400" cy="0"/>
          </a:xfrm>
          <a:prstGeom prst="straightConnector1">
            <a:avLst/>
          </a:prstGeom>
          <a:noFill/>
          <a:ln w="38100" cap="flat" cmpd="sng">
            <a:solidFill>
              <a:schemeClr val="accent1"/>
            </a:solidFill>
            <a:prstDash val="solid"/>
            <a:round/>
            <a:headEnd type="none" w="sm" len="sm"/>
            <a:tailEnd type="none" w="sm" len="sm"/>
          </a:ln>
        </p:spPr>
      </p:cxnSp>
      <p:sp>
        <p:nvSpPr>
          <p:cNvPr id="294" name="Google Shape;294;p34"/>
          <p:cNvSpPr txBox="1"/>
          <p:nvPr/>
        </p:nvSpPr>
        <p:spPr>
          <a:xfrm>
            <a:off x="787259" y="2082199"/>
            <a:ext cx="4400700" cy="291300"/>
          </a:xfrm>
          <a:prstGeom prst="rect">
            <a:avLst/>
          </a:prstGeom>
          <a:solidFill>
            <a:srgbClr val="FFFF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92"/>
              <a:buFont typeface="Oi"/>
              <a:buNone/>
            </a:pPr>
            <a:r>
              <a:rPr lang="en-US" sz="1292" b="0" i="0" u="none" strike="noStrike" cap="none">
                <a:solidFill>
                  <a:srgbClr val="000000"/>
                </a:solidFill>
                <a:latin typeface="Georgia"/>
                <a:ea typeface="Georgia"/>
                <a:cs typeface="Georgia"/>
                <a:sym typeface="Georgia"/>
              </a:rPr>
              <a:t>http://data.vlaanderen.be/id/adres/3706808 </a:t>
            </a:r>
            <a:endParaRPr sz="1400" b="0" i="0" u="none" strike="noStrike" cap="none">
              <a:solidFill>
                <a:srgbClr val="000000"/>
              </a:solidFill>
              <a:latin typeface="Georgia"/>
              <a:ea typeface="Georgia"/>
              <a:cs typeface="Georgia"/>
              <a:sym typeface="Georgia"/>
            </a:endParaRPr>
          </a:p>
        </p:txBody>
      </p:sp>
      <p:pic>
        <p:nvPicPr>
          <p:cNvPr id="295" name="Google Shape;295;p34" descr="HttpRequester"/>
          <p:cNvPicPr preferRelativeResize="0"/>
          <p:nvPr/>
        </p:nvPicPr>
        <p:blipFill rotWithShape="1">
          <a:blip r:embed="rId4">
            <a:alphaModFix/>
          </a:blip>
          <a:srcRect/>
          <a:stretch/>
        </p:blipFill>
        <p:spPr>
          <a:xfrm>
            <a:off x="3241784" y="2846999"/>
            <a:ext cx="3497600" cy="2227975"/>
          </a:xfrm>
          <a:prstGeom prst="rect">
            <a:avLst/>
          </a:prstGeom>
          <a:solidFill>
            <a:srgbClr val="FFFFFF"/>
          </a:solidFill>
          <a:ln w="28575" cap="sq" cmpd="sng">
            <a:solidFill>
              <a:schemeClr val="accent1"/>
            </a:solidFill>
            <a:prstDash val="solid"/>
            <a:miter lim="8000"/>
            <a:headEnd type="none" w="sm" len="sm"/>
            <a:tailEnd type="none" w="sm" len="sm"/>
          </a:ln>
        </p:spPr>
      </p:pic>
      <p:pic>
        <p:nvPicPr>
          <p:cNvPr id="296" name="Google Shape;296;p34"/>
          <p:cNvPicPr preferRelativeResize="0"/>
          <p:nvPr/>
        </p:nvPicPr>
        <p:blipFill rotWithShape="1">
          <a:blip r:embed="rId5" cstate="email">
            <a:alphaModFix/>
            <a:extLst>
              <a:ext uri="{28A0092B-C50C-407E-A947-70E740481C1C}">
                <a14:useLocalDpi xmlns:a14="http://schemas.microsoft.com/office/drawing/2010/main"/>
              </a:ext>
            </a:extLst>
          </a:blip>
          <a:srcRect/>
          <a:stretch/>
        </p:blipFill>
        <p:spPr>
          <a:xfrm>
            <a:off x="609876" y="2854376"/>
            <a:ext cx="2520098" cy="1960605"/>
          </a:xfrm>
          <a:prstGeom prst="rect">
            <a:avLst/>
          </a:prstGeom>
          <a:solidFill>
            <a:srgbClr val="FFFFFF"/>
          </a:solidFill>
          <a:ln w="28575" cap="sq" cmpd="sng">
            <a:solidFill>
              <a:schemeClr val="accent1"/>
            </a:solidFill>
            <a:prstDash val="solid"/>
            <a:miter lim="8000"/>
            <a:headEnd type="none" w="sm" len="sm"/>
            <a:tailEnd type="none" w="sm" len="sm"/>
          </a:ln>
        </p:spPr>
      </p:pic>
      <p:sp>
        <p:nvSpPr>
          <p:cNvPr id="297" name="Google Shape;297;p34"/>
          <p:cNvSpPr/>
          <p:nvPr/>
        </p:nvSpPr>
        <p:spPr>
          <a:xfrm rot="2103566">
            <a:off x="1852951" y="2426245"/>
            <a:ext cx="167123" cy="375363"/>
          </a:xfrm>
          <a:prstGeom prst="downArrow">
            <a:avLst>
              <a:gd name="adj1" fmla="val 50000"/>
              <a:gd name="adj2" fmla="val 50000"/>
            </a:avLst>
          </a:prstGeom>
          <a:solidFill>
            <a:srgbClr val="FFFF00"/>
          </a:solidFill>
          <a:ln w="9525" cap="flat" cmpd="sng">
            <a:solidFill>
              <a:srgbClr val="37363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92"/>
              <a:buFont typeface="Arial"/>
              <a:buNone/>
            </a:pPr>
            <a:endParaRPr sz="1292" b="0" i="0" u="none" strike="noStrike" cap="none">
              <a:solidFill>
                <a:srgbClr val="FFFFFF"/>
              </a:solidFill>
              <a:latin typeface="Arial"/>
              <a:ea typeface="Arial"/>
              <a:cs typeface="Arial"/>
              <a:sym typeface="Arial"/>
            </a:endParaRPr>
          </a:p>
        </p:txBody>
      </p:sp>
      <p:sp>
        <p:nvSpPr>
          <p:cNvPr id="298" name="Google Shape;298;p34"/>
          <p:cNvSpPr/>
          <p:nvPr/>
        </p:nvSpPr>
        <p:spPr>
          <a:xfrm rot="-1517278">
            <a:off x="3569848" y="2424136"/>
            <a:ext cx="168552" cy="372252"/>
          </a:xfrm>
          <a:prstGeom prst="downArrow">
            <a:avLst>
              <a:gd name="adj1" fmla="val 50000"/>
              <a:gd name="adj2" fmla="val 50000"/>
            </a:avLst>
          </a:prstGeom>
          <a:solidFill>
            <a:srgbClr val="FFFF00"/>
          </a:solidFill>
          <a:ln w="9525" cap="flat" cmpd="sng">
            <a:solidFill>
              <a:srgbClr val="37363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92"/>
              <a:buFont typeface="Arial"/>
              <a:buNone/>
            </a:pPr>
            <a:endParaRPr sz="1292" b="0" i="0" u="none" strike="noStrike" cap="none">
              <a:solidFill>
                <a:srgbClr val="FFFFFF"/>
              </a:solidFill>
              <a:latin typeface="Arial"/>
              <a:ea typeface="Arial"/>
              <a:cs typeface="Arial"/>
              <a:sym typeface="Arial"/>
            </a:endParaRPr>
          </a:p>
        </p:txBody>
      </p:sp>
      <p:sp>
        <p:nvSpPr>
          <p:cNvPr id="299" name="Google Shape;299;p34"/>
          <p:cNvSpPr txBox="1"/>
          <p:nvPr/>
        </p:nvSpPr>
        <p:spPr>
          <a:xfrm>
            <a:off x="929225" y="4783175"/>
            <a:ext cx="1985400" cy="319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rgbClr val="000000"/>
                </a:solidFill>
                <a:latin typeface="Proxima Nova"/>
                <a:ea typeface="Proxima Nova"/>
                <a:cs typeface="Proxima Nova"/>
                <a:sym typeface="Proxima Nova"/>
              </a:rPr>
              <a:t>Human readable</a:t>
            </a:r>
            <a:endParaRPr sz="1400" b="1" i="0" u="none" strike="noStrike" cap="none">
              <a:solidFill>
                <a:srgbClr val="000000"/>
              </a:solidFill>
              <a:latin typeface="Proxima Nova"/>
              <a:ea typeface="Proxima Nova"/>
              <a:cs typeface="Proxima Nova"/>
              <a:sym typeface="Proxima Nova"/>
            </a:endParaRPr>
          </a:p>
        </p:txBody>
      </p:sp>
      <p:sp>
        <p:nvSpPr>
          <p:cNvPr id="300" name="Google Shape;300;p34"/>
          <p:cNvSpPr txBox="1"/>
          <p:nvPr/>
        </p:nvSpPr>
        <p:spPr>
          <a:xfrm>
            <a:off x="4282025" y="4783175"/>
            <a:ext cx="2104500" cy="319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rgbClr val="000000"/>
                </a:solidFill>
                <a:latin typeface="Proxima Nova"/>
                <a:ea typeface="Proxima Nova"/>
                <a:cs typeface="Proxima Nova"/>
                <a:sym typeface="Proxima Nova"/>
              </a:rPr>
              <a:t>Computer readable</a:t>
            </a:r>
            <a:endParaRPr sz="1400" b="1" i="0" u="none" strike="noStrike" cap="none">
              <a:solidFill>
                <a:srgbClr val="000000"/>
              </a:solidFill>
              <a:latin typeface="Proxima Nova"/>
              <a:ea typeface="Proxima Nova"/>
              <a:cs typeface="Proxima Nova"/>
              <a:sym typeface="Proxima Nova"/>
            </a:endParaRPr>
          </a:p>
        </p:txBody>
      </p:sp>
      <p:pic>
        <p:nvPicPr>
          <p:cNvPr id="301" name="Google Shape;301;p34"/>
          <p:cNvPicPr preferRelativeResize="0"/>
          <p:nvPr/>
        </p:nvPicPr>
        <p:blipFill rotWithShape="1">
          <a:blip r:embed="rId6" cstate="email">
            <a:alphaModFix/>
            <a:extLst>
              <a:ext uri="{28A0092B-C50C-407E-A947-70E740481C1C}">
                <a14:useLocalDpi xmlns:a14="http://schemas.microsoft.com/office/drawing/2010/main"/>
              </a:ext>
            </a:extLst>
          </a:blip>
          <a:srcRect/>
          <a:stretch/>
        </p:blipFill>
        <p:spPr>
          <a:xfrm>
            <a:off x="609875" y="306025"/>
            <a:ext cx="319350" cy="3193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grpSp>
        <p:nvGrpSpPr>
          <p:cNvPr id="306" name="Google Shape;306;p35"/>
          <p:cNvGrpSpPr/>
          <p:nvPr/>
        </p:nvGrpSpPr>
        <p:grpSpPr>
          <a:xfrm>
            <a:off x="3656175" y="-16850"/>
            <a:ext cx="5657851" cy="5160350"/>
            <a:chOff x="3656175" y="-16850"/>
            <a:chExt cx="5657851" cy="5160350"/>
          </a:xfrm>
        </p:grpSpPr>
        <p:pic>
          <p:nvPicPr>
            <p:cNvPr id="307" name="Google Shape;307;p35"/>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6036425" y="0"/>
              <a:ext cx="3277601" cy="5143499"/>
            </a:xfrm>
            <a:prstGeom prst="rect">
              <a:avLst/>
            </a:prstGeom>
            <a:noFill/>
            <a:ln>
              <a:noFill/>
            </a:ln>
          </p:spPr>
        </p:pic>
        <p:sp>
          <p:nvSpPr>
            <p:cNvPr id="308" name="Google Shape;308;p35"/>
            <p:cNvSpPr/>
            <p:nvPr/>
          </p:nvSpPr>
          <p:spPr>
            <a:xfrm flipH="1">
              <a:off x="3656175" y="-16850"/>
              <a:ext cx="3277600" cy="5160350"/>
            </a:xfrm>
            <a:prstGeom prst="flowChartInputOutpu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09" name="Google Shape;309;p35"/>
          <p:cNvSpPr/>
          <p:nvPr/>
        </p:nvSpPr>
        <p:spPr>
          <a:xfrm flipH="1">
            <a:off x="938737" y="1056549"/>
            <a:ext cx="4268100" cy="375000"/>
          </a:xfrm>
          <a:prstGeom prst="wedgeRoundRectCallout">
            <a:avLst>
              <a:gd name="adj1" fmla="val -49772"/>
              <a:gd name="adj2" fmla="val 32547"/>
              <a:gd name="adj3" fmla="val 16667"/>
            </a:avLst>
          </a:prstGeom>
          <a:solidFill>
            <a:srgbClr val="F3F3F3"/>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373636"/>
              </a:buClr>
              <a:buSzPts val="1662"/>
              <a:buFont typeface="Arial"/>
              <a:buNone/>
            </a:pPr>
            <a:r>
              <a:rPr lang="en-US" sz="1662" b="0" i="0" u="none" strike="noStrike" cap="none">
                <a:solidFill>
                  <a:srgbClr val="B7B7B7"/>
                </a:solidFill>
                <a:latin typeface="Proxima Nova"/>
                <a:ea typeface="Proxima Nova"/>
                <a:cs typeface="Proxima Nova"/>
                <a:sym typeface="Proxima Nova"/>
              </a:rPr>
              <a:t>Persistent Identifiers: URIs</a:t>
            </a:r>
            <a:endParaRPr sz="1662" b="0" i="0" u="none" strike="noStrike" cap="none">
              <a:solidFill>
                <a:srgbClr val="B7B7B7"/>
              </a:solidFill>
              <a:latin typeface="Proxima Nova"/>
              <a:ea typeface="Proxima Nova"/>
              <a:cs typeface="Proxima Nova"/>
              <a:sym typeface="Proxima Nova"/>
            </a:endParaRPr>
          </a:p>
        </p:txBody>
      </p:sp>
      <p:sp>
        <p:nvSpPr>
          <p:cNvPr id="310" name="Google Shape;310;p35"/>
          <p:cNvSpPr/>
          <p:nvPr/>
        </p:nvSpPr>
        <p:spPr>
          <a:xfrm flipH="1">
            <a:off x="938716" y="1541308"/>
            <a:ext cx="4268100" cy="375000"/>
          </a:xfrm>
          <a:prstGeom prst="wedgeRoundRectCallout">
            <a:avLst>
              <a:gd name="adj1" fmla="val -49996"/>
              <a:gd name="adj2" fmla="val 6611"/>
              <a:gd name="adj3" fmla="val 16667"/>
            </a:avLst>
          </a:prstGeom>
          <a:solidFill>
            <a:srgbClr val="F3F3F3"/>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373636"/>
              </a:buClr>
              <a:buSzPts val="1662"/>
              <a:buFont typeface="Arial"/>
              <a:buNone/>
            </a:pPr>
            <a:r>
              <a:rPr lang="en-US" sz="1662" b="0" i="0" u="none" strike="noStrike" cap="none">
                <a:solidFill>
                  <a:srgbClr val="B7B7B7"/>
                </a:solidFill>
                <a:latin typeface="Proxima Nova"/>
                <a:ea typeface="Proxima Nova"/>
                <a:cs typeface="Proxima Nova"/>
                <a:sym typeface="Proxima Nova"/>
              </a:rPr>
              <a:t>Dereferencable HTTP URIs</a:t>
            </a:r>
            <a:endParaRPr sz="1662" b="0" i="0" u="none" strike="noStrike" cap="none">
              <a:solidFill>
                <a:srgbClr val="B7B7B7"/>
              </a:solidFill>
              <a:latin typeface="Proxima Nova"/>
              <a:ea typeface="Proxima Nova"/>
              <a:cs typeface="Proxima Nova"/>
              <a:sym typeface="Proxima Nova"/>
            </a:endParaRPr>
          </a:p>
        </p:txBody>
      </p:sp>
      <p:sp>
        <p:nvSpPr>
          <p:cNvPr id="311" name="Google Shape;311;p35"/>
          <p:cNvSpPr/>
          <p:nvPr/>
        </p:nvSpPr>
        <p:spPr>
          <a:xfrm flipH="1">
            <a:off x="938736" y="2026039"/>
            <a:ext cx="4268100" cy="375000"/>
          </a:xfrm>
          <a:prstGeom prst="wedgeRoundRectCallout">
            <a:avLst>
              <a:gd name="adj1" fmla="val -49772"/>
              <a:gd name="adj2" fmla="val 45883"/>
              <a:gd name="adj3" fmla="val 16667"/>
            </a:avLst>
          </a:prstGeom>
          <a:solidFill>
            <a:srgbClr val="D8D8D8"/>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373636"/>
              </a:buClr>
              <a:buSzPts val="1662"/>
              <a:buFont typeface="Arial"/>
              <a:buNone/>
            </a:pPr>
            <a:r>
              <a:rPr lang="en-US" sz="1662" b="1" i="0" u="none" strike="noStrike" cap="none">
                <a:solidFill>
                  <a:srgbClr val="000000"/>
                </a:solidFill>
                <a:latin typeface="Proxima Nova"/>
                <a:ea typeface="Proxima Nova"/>
                <a:cs typeface="Proxima Nova"/>
                <a:sym typeface="Proxima Nova"/>
              </a:rPr>
              <a:t>Standardised Information (RDF)</a:t>
            </a:r>
            <a:endParaRPr sz="1400" b="1" i="0" u="none" strike="noStrike" cap="none">
              <a:solidFill>
                <a:srgbClr val="000000"/>
              </a:solidFill>
              <a:latin typeface="Proxima Nova"/>
              <a:ea typeface="Proxima Nova"/>
              <a:cs typeface="Proxima Nova"/>
              <a:sym typeface="Proxima Nova"/>
            </a:endParaRPr>
          </a:p>
        </p:txBody>
      </p:sp>
      <p:sp>
        <p:nvSpPr>
          <p:cNvPr id="312" name="Google Shape;312;p35"/>
          <p:cNvSpPr/>
          <p:nvPr/>
        </p:nvSpPr>
        <p:spPr>
          <a:xfrm flipH="1">
            <a:off x="938737" y="4493394"/>
            <a:ext cx="4268100" cy="375000"/>
          </a:xfrm>
          <a:prstGeom prst="wedgeRoundRectCallout">
            <a:avLst>
              <a:gd name="adj1" fmla="val -49413"/>
              <a:gd name="adj2" fmla="val 32082"/>
              <a:gd name="adj3" fmla="val 16667"/>
            </a:avLst>
          </a:prstGeom>
          <a:solidFill>
            <a:srgbClr val="F3F3F3"/>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373636"/>
              </a:buClr>
              <a:buSzPts val="1662"/>
              <a:buFont typeface="Arial"/>
              <a:buNone/>
            </a:pPr>
            <a:r>
              <a:rPr lang="en-US" sz="1662" b="0" i="0" u="none" strike="noStrike" cap="none">
                <a:solidFill>
                  <a:srgbClr val="B7B7B7"/>
                </a:solidFill>
                <a:latin typeface="Proxima Nova"/>
                <a:ea typeface="Proxima Nova"/>
                <a:cs typeface="Proxima Nova"/>
                <a:sym typeface="Proxima Nova"/>
              </a:rPr>
              <a:t>Links to other information</a:t>
            </a:r>
            <a:endParaRPr sz="1400" b="0" i="0" u="none" strike="noStrike" cap="none">
              <a:solidFill>
                <a:srgbClr val="B7B7B7"/>
              </a:solidFill>
              <a:latin typeface="Proxima Nova"/>
              <a:ea typeface="Proxima Nova"/>
              <a:cs typeface="Proxima Nova"/>
              <a:sym typeface="Proxima Nova"/>
            </a:endParaRPr>
          </a:p>
        </p:txBody>
      </p:sp>
      <p:sp>
        <p:nvSpPr>
          <p:cNvPr id="313" name="Google Shape;313;p35"/>
          <p:cNvSpPr txBox="1"/>
          <p:nvPr/>
        </p:nvSpPr>
        <p:spPr>
          <a:xfrm>
            <a:off x="502725" y="168400"/>
            <a:ext cx="8473500" cy="442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rgbClr val="000000"/>
                </a:solidFill>
                <a:latin typeface="Proxima Nova"/>
                <a:ea typeface="Proxima Nova"/>
                <a:cs typeface="Proxima Nova"/>
                <a:sym typeface="Proxima Nova"/>
              </a:rPr>
              <a:t>      Technical interoperability: </a:t>
            </a:r>
            <a:r>
              <a:rPr lang="en-US" sz="2400" b="1" i="0" u="none" strike="noStrike" cap="none">
                <a:solidFill>
                  <a:srgbClr val="000000"/>
                </a:solidFill>
                <a:highlight>
                  <a:schemeClr val="accent1"/>
                </a:highlight>
                <a:latin typeface="Proxima Nova"/>
                <a:ea typeface="Proxima Nova"/>
                <a:cs typeface="Proxima Nova"/>
                <a:sym typeface="Proxima Nova"/>
              </a:rPr>
              <a:t>The web as a blueprint </a:t>
            </a:r>
            <a:endParaRPr sz="2400" b="1" i="0" u="none" strike="noStrike" cap="none">
              <a:solidFill>
                <a:srgbClr val="000000"/>
              </a:solidFill>
              <a:latin typeface="Proxima Nova"/>
              <a:ea typeface="Proxima Nova"/>
              <a:cs typeface="Proxima Nova"/>
              <a:sym typeface="Proxima Nova"/>
            </a:endParaRPr>
          </a:p>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000000"/>
              </a:solidFill>
              <a:latin typeface="Proxima Nova"/>
              <a:ea typeface="Proxima Nova"/>
              <a:cs typeface="Proxima Nova"/>
              <a:sym typeface="Proxima Nova"/>
            </a:endParaRPr>
          </a:p>
        </p:txBody>
      </p:sp>
      <p:cxnSp>
        <p:nvCxnSpPr>
          <p:cNvPr id="314" name="Google Shape;314;p35"/>
          <p:cNvCxnSpPr/>
          <p:nvPr/>
        </p:nvCxnSpPr>
        <p:spPr>
          <a:xfrm>
            <a:off x="609875" y="765050"/>
            <a:ext cx="566400" cy="0"/>
          </a:xfrm>
          <a:prstGeom prst="straightConnector1">
            <a:avLst/>
          </a:prstGeom>
          <a:noFill/>
          <a:ln w="38100" cap="flat" cmpd="sng">
            <a:solidFill>
              <a:schemeClr val="accent1"/>
            </a:solidFill>
            <a:prstDash val="solid"/>
            <a:round/>
            <a:headEnd type="none" w="sm" len="sm"/>
            <a:tailEnd type="none" w="sm" len="sm"/>
          </a:ln>
        </p:spPr>
      </p:cxnSp>
      <p:sp>
        <p:nvSpPr>
          <p:cNvPr id="315" name="Google Shape;315;p35"/>
          <p:cNvSpPr txBox="1"/>
          <p:nvPr/>
        </p:nvSpPr>
        <p:spPr>
          <a:xfrm>
            <a:off x="457363" y="2750357"/>
            <a:ext cx="3816300" cy="291300"/>
          </a:xfrm>
          <a:prstGeom prst="rect">
            <a:avLst/>
          </a:prstGeom>
          <a:solidFill>
            <a:srgbClr val="FFFF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92"/>
              <a:buFont typeface="Oi"/>
              <a:buNone/>
            </a:pPr>
            <a:r>
              <a:rPr lang="en-US" sz="1292" b="0" i="0" u="none" strike="noStrike" cap="none">
                <a:solidFill>
                  <a:srgbClr val="000000"/>
                </a:solidFill>
                <a:latin typeface="Georgia"/>
                <a:ea typeface="Georgia"/>
                <a:cs typeface="Georgia"/>
                <a:sym typeface="Georgia"/>
              </a:rPr>
              <a:t>http://data.vlaanderen.be/ns/adres</a:t>
            </a:r>
            <a:endParaRPr sz="1400" b="0" i="0" u="none" strike="noStrike" cap="none">
              <a:solidFill>
                <a:srgbClr val="000000"/>
              </a:solidFill>
              <a:latin typeface="Georgia"/>
              <a:ea typeface="Georgia"/>
              <a:cs typeface="Georgia"/>
              <a:sym typeface="Georgia"/>
            </a:endParaRPr>
          </a:p>
        </p:txBody>
      </p:sp>
      <p:sp>
        <p:nvSpPr>
          <p:cNvPr id="316" name="Google Shape;316;p35"/>
          <p:cNvSpPr txBox="1"/>
          <p:nvPr/>
        </p:nvSpPr>
        <p:spPr>
          <a:xfrm>
            <a:off x="1260033" y="3203002"/>
            <a:ext cx="4206900" cy="291300"/>
          </a:xfrm>
          <a:prstGeom prst="rect">
            <a:avLst/>
          </a:prstGeom>
          <a:solidFill>
            <a:srgbClr val="FFFF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92"/>
              <a:buFont typeface="Oi"/>
              <a:buNone/>
            </a:pPr>
            <a:r>
              <a:rPr lang="en-US" sz="1292" b="0" i="0" u="none" strike="noStrike" cap="none">
                <a:solidFill>
                  <a:srgbClr val="000000"/>
                </a:solidFill>
                <a:latin typeface="Georgia"/>
                <a:ea typeface="Georgia"/>
                <a:cs typeface="Georgia"/>
                <a:sym typeface="Georgia"/>
              </a:rPr>
              <a:t>https://www.w3.org/ns/locn#adminUnitL2</a:t>
            </a:r>
            <a:endParaRPr sz="1400" b="0" i="0" u="none" strike="noStrike" cap="none">
              <a:solidFill>
                <a:srgbClr val="000000"/>
              </a:solidFill>
              <a:latin typeface="Georgia"/>
              <a:ea typeface="Georgia"/>
              <a:cs typeface="Georgia"/>
              <a:sym typeface="Georgia"/>
            </a:endParaRPr>
          </a:p>
        </p:txBody>
      </p:sp>
      <p:pic>
        <p:nvPicPr>
          <p:cNvPr id="317" name="Google Shape;317;p35"/>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5466925" y="1515048"/>
            <a:ext cx="3509300" cy="2982507"/>
          </a:xfrm>
          <a:prstGeom prst="rect">
            <a:avLst/>
          </a:prstGeom>
          <a:noFill/>
          <a:ln>
            <a:noFill/>
          </a:ln>
        </p:spPr>
      </p:pic>
      <p:pic>
        <p:nvPicPr>
          <p:cNvPr id="318" name="Google Shape;318;p35"/>
          <p:cNvPicPr preferRelativeResize="0"/>
          <p:nvPr/>
        </p:nvPicPr>
        <p:blipFill rotWithShape="1">
          <a:blip r:embed="rId5" cstate="email">
            <a:alphaModFix/>
            <a:extLst>
              <a:ext uri="{28A0092B-C50C-407E-A947-70E740481C1C}">
                <a14:useLocalDpi xmlns:a14="http://schemas.microsoft.com/office/drawing/2010/main"/>
              </a:ext>
            </a:extLst>
          </a:blip>
          <a:srcRect/>
          <a:stretch/>
        </p:blipFill>
        <p:spPr>
          <a:xfrm>
            <a:off x="609875" y="306025"/>
            <a:ext cx="319350" cy="3193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grpSp>
        <p:nvGrpSpPr>
          <p:cNvPr id="323" name="Google Shape;323;p36"/>
          <p:cNvGrpSpPr/>
          <p:nvPr/>
        </p:nvGrpSpPr>
        <p:grpSpPr>
          <a:xfrm>
            <a:off x="3656175" y="-16850"/>
            <a:ext cx="5657851" cy="5160350"/>
            <a:chOff x="3656175" y="-16850"/>
            <a:chExt cx="5657851" cy="5160350"/>
          </a:xfrm>
        </p:grpSpPr>
        <p:pic>
          <p:nvPicPr>
            <p:cNvPr id="324" name="Google Shape;324;p36"/>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6036425" y="0"/>
              <a:ext cx="3277601" cy="5143499"/>
            </a:xfrm>
            <a:prstGeom prst="rect">
              <a:avLst/>
            </a:prstGeom>
            <a:noFill/>
            <a:ln>
              <a:noFill/>
            </a:ln>
          </p:spPr>
        </p:pic>
        <p:sp>
          <p:nvSpPr>
            <p:cNvPr id="325" name="Google Shape;325;p36"/>
            <p:cNvSpPr/>
            <p:nvPr/>
          </p:nvSpPr>
          <p:spPr>
            <a:xfrm flipH="1">
              <a:off x="3656175" y="-16850"/>
              <a:ext cx="3277600" cy="5160350"/>
            </a:xfrm>
            <a:prstGeom prst="flowChartInputOutpu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26" name="Google Shape;326;p36"/>
          <p:cNvSpPr/>
          <p:nvPr/>
        </p:nvSpPr>
        <p:spPr>
          <a:xfrm flipH="1">
            <a:off x="938737" y="1056549"/>
            <a:ext cx="4268100" cy="375000"/>
          </a:xfrm>
          <a:prstGeom prst="wedgeRoundRectCallout">
            <a:avLst>
              <a:gd name="adj1" fmla="val -49772"/>
              <a:gd name="adj2" fmla="val 32547"/>
              <a:gd name="adj3" fmla="val 16667"/>
            </a:avLst>
          </a:prstGeom>
          <a:solidFill>
            <a:srgbClr val="F3F3F3"/>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373636"/>
              </a:buClr>
              <a:buSzPts val="1662"/>
              <a:buFont typeface="Arial"/>
              <a:buNone/>
            </a:pPr>
            <a:r>
              <a:rPr lang="en-US" sz="1662" b="0" i="0" u="none" strike="noStrike" cap="none">
                <a:solidFill>
                  <a:srgbClr val="B7B7B7"/>
                </a:solidFill>
                <a:latin typeface="Proxima Nova"/>
                <a:ea typeface="Proxima Nova"/>
                <a:cs typeface="Proxima Nova"/>
                <a:sym typeface="Proxima Nova"/>
              </a:rPr>
              <a:t>Persistent Identifiers: URIs</a:t>
            </a:r>
            <a:endParaRPr sz="1662" b="0" i="0" u="none" strike="noStrike" cap="none">
              <a:solidFill>
                <a:srgbClr val="B7B7B7"/>
              </a:solidFill>
              <a:latin typeface="Proxima Nova"/>
              <a:ea typeface="Proxima Nova"/>
              <a:cs typeface="Proxima Nova"/>
              <a:sym typeface="Proxima Nova"/>
            </a:endParaRPr>
          </a:p>
        </p:txBody>
      </p:sp>
      <p:sp>
        <p:nvSpPr>
          <p:cNvPr id="327" name="Google Shape;327;p36"/>
          <p:cNvSpPr/>
          <p:nvPr/>
        </p:nvSpPr>
        <p:spPr>
          <a:xfrm flipH="1">
            <a:off x="938716" y="1541308"/>
            <a:ext cx="4268100" cy="375000"/>
          </a:xfrm>
          <a:prstGeom prst="wedgeRoundRectCallout">
            <a:avLst>
              <a:gd name="adj1" fmla="val -49996"/>
              <a:gd name="adj2" fmla="val 6611"/>
              <a:gd name="adj3" fmla="val 16667"/>
            </a:avLst>
          </a:prstGeom>
          <a:solidFill>
            <a:srgbClr val="F3F3F3"/>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373636"/>
              </a:buClr>
              <a:buSzPts val="1662"/>
              <a:buFont typeface="Arial"/>
              <a:buNone/>
            </a:pPr>
            <a:r>
              <a:rPr lang="en-US" sz="1662" b="0" i="0" u="none" strike="noStrike" cap="none">
                <a:solidFill>
                  <a:srgbClr val="B7B7B7"/>
                </a:solidFill>
                <a:latin typeface="Proxima Nova"/>
                <a:ea typeface="Proxima Nova"/>
                <a:cs typeface="Proxima Nova"/>
                <a:sym typeface="Proxima Nova"/>
              </a:rPr>
              <a:t>Dereferencable HTTP URIs</a:t>
            </a:r>
            <a:endParaRPr sz="1662" b="0" i="0" u="none" strike="noStrike" cap="none">
              <a:solidFill>
                <a:srgbClr val="B7B7B7"/>
              </a:solidFill>
              <a:latin typeface="Proxima Nova"/>
              <a:ea typeface="Proxima Nova"/>
              <a:cs typeface="Proxima Nova"/>
              <a:sym typeface="Proxima Nova"/>
            </a:endParaRPr>
          </a:p>
        </p:txBody>
      </p:sp>
      <p:sp>
        <p:nvSpPr>
          <p:cNvPr id="328" name="Google Shape;328;p36"/>
          <p:cNvSpPr/>
          <p:nvPr/>
        </p:nvSpPr>
        <p:spPr>
          <a:xfrm flipH="1">
            <a:off x="938736" y="2026039"/>
            <a:ext cx="4268100" cy="375000"/>
          </a:xfrm>
          <a:prstGeom prst="wedgeRoundRectCallout">
            <a:avLst>
              <a:gd name="adj1" fmla="val -49772"/>
              <a:gd name="adj2" fmla="val 45883"/>
              <a:gd name="adj3" fmla="val 16667"/>
            </a:avLst>
          </a:prstGeom>
          <a:solidFill>
            <a:srgbClr val="F3F3F3"/>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373636"/>
              </a:buClr>
              <a:buSzPts val="1662"/>
              <a:buFont typeface="Arial"/>
              <a:buNone/>
            </a:pPr>
            <a:r>
              <a:rPr lang="en-US" sz="1662" b="0" i="0" u="none" strike="noStrike" cap="none">
                <a:solidFill>
                  <a:srgbClr val="B7B7B7"/>
                </a:solidFill>
                <a:latin typeface="Proxima Nova"/>
                <a:ea typeface="Proxima Nova"/>
                <a:cs typeface="Proxima Nova"/>
                <a:sym typeface="Proxima Nova"/>
              </a:rPr>
              <a:t>Standardised Information (RDF)</a:t>
            </a:r>
            <a:endParaRPr sz="1400" b="0" i="0" u="none" strike="noStrike" cap="none">
              <a:solidFill>
                <a:srgbClr val="B7B7B7"/>
              </a:solidFill>
              <a:latin typeface="Proxima Nova"/>
              <a:ea typeface="Proxima Nova"/>
              <a:cs typeface="Proxima Nova"/>
              <a:sym typeface="Proxima Nova"/>
            </a:endParaRPr>
          </a:p>
        </p:txBody>
      </p:sp>
      <p:sp>
        <p:nvSpPr>
          <p:cNvPr id="329" name="Google Shape;329;p36"/>
          <p:cNvSpPr/>
          <p:nvPr/>
        </p:nvSpPr>
        <p:spPr>
          <a:xfrm flipH="1">
            <a:off x="938737" y="2498307"/>
            <a:ext cx="4268100" cy="375000"/>
          </a:xfrm>
          <a:prstGeom prst="wedgeRoundRectCallout">
            <a:avLst>
              <a:gd name="adj1" fmla="val -49413"/>
              <a:gd name="adj2" fmla="val 32082"/>
              <a:gd name="adj3" fmla="val 16667"/>
            </a:avLst>
          </a:prstGeom>
          <a:solidFill>
            <a:srgbClr val="D8D8D8"/>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373636"/>
              </a:buClr>
              <a:buSzPts val="1662"/>
              <a:buFont typeface="Arial"/>
              <a:buNone/>
            </a:pPr>
            <a:r>
              <a:rPr lang="en-US" sz="1662" b="1" i="0" u="none" strike="noStrike" cap="none">
                <a:solidFill>
                  <a:srgbClr val="000000"/>
                </a:solidFill>
                <a:latin typeface="Proxima Nova"/>
                <a:ea typeface="Proxima Nova"/>
                <a:cs typeface="Proxima Nova"/>
                <a:sym typeface="Proxima Nova"/>
              </a:rPr>
              <a:t>Links to other information</a:t>
            </a:r>
            <a:endParaRPr sz="1400" b="1" i="0" u="none" strike="noStrike" cap="none">
              <a:solidFill>
                <a:srgbClr val="000000"/>
              </a:solidFill>
              <a:latin typeface="Proxima Nova"/>
              <a:ea typeface="Proxima Nova"/>
              <a:cs typeface="Proxima Nova"/>
              <a:sym typeface="Proxima Nova"/>
            </a:endParaRPr>
          </a:p>
        </p:txBody>
      </p:sp>
      <p:sp>
        <p:nvSpPr>
          <p:cNvPr id="330" name="Google Shape;330;p36"/>
          <p:cNvSpPr txBox="1"/>
          <p:nvPr/>
        </p:nvSpPr>
        <p:spPr>
          <a:xfrm>
            <a:off x="502725" y="168400"/>
            <a:ext cx="8473500" cy="442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rgbClr val="000000"/>
                </a:solidFill>
                <a:latin typeface="Proxima Nova"/>
                <a:ea typeface="Proxima Nova"/>
                <a:cs typeface="Proxima Nova"/>
                <a:sym typeface="Proxima Nova"/>
              </a:rPr>
              <a:t>      Technical interoperability: </a:t>
            </a:r>
            <a:r>
              <a:rPr lang="en-US" sz="2400" b="1" i="0" u="none" strike="noStrike" cap="none">
                <a:solidFill>
                  <a:srgbClr val="000000"/>
                </a:solidFill>
                <a:highlight>
                  <a:schemeClr val="accent1"/>
                </a:highlight>
                <a:latin typeface="Proxima Nova"/>
                <a:ea typeface="Proxima Nova"/>
                <a:cs typeface="Proxima Nova"/>
                <a:sym typeface="Proxima Nova"/>
              </a:rPr>
              <a:t>The web as a blueprint </a:t>
            </a:r>
            <a:endParaRPr sz="2400" b="1" i="0" u="none" strike="noStrike" cap="none">
              <a:solidFill>
                <a:srgbClr val="000000"/>
              </a:solidFill>
              <a:latin typeface="Proxima Nova"/>
              <a:ea typeface="Proxima Nova"/>
              <a:cs typeface="Proxima Nova"/>
              <a:sym typeface="Proxima Nova"/>
            </a:endParaRPr>
          </a:p>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000000"/>
              </a:solidFill>
              <a:latin typeface="Proxima Nova"/>
              <a:ea typeface="Proxima Nova"/>
              <a:cs typeface="Proxima Nova"/>
              <a:sym typeface="Proxima Nova"/>
            </a:endParaRPr>
          </a:p>
        </p:txBody>
      </p:sp>
      <p:cxnSp>
        <p:nvCxnSpPr>
          <p:cNvPr id="331" name="Google Shape;331;p36"/>
          <p:cNvCxnSpPr/>
          <p:nvPr/>
        </p:nvCxnSpPr>
        <p:spPr>
          <a:xfrm>
            <a:off x="609875" y="765050"/>
            <a:ext cx="566400" cy="0"/>
          </a:xfrm>
          <a:prstGeom prst="straightConnector1">
            <a:avLst/>
          </a:prstGeom>
          <a:noFill/>
          <a:ln w="38100" cap="flat" cmpd="sng">
            <a:solidFill>
              <a:schemeClr val="accent1"/>
            </a:solidFill>
            <a:prstDash val="solid"/>
            <a:round/>
            <a:headEnd type="none" w="sm" len="sm"/>
            <a:tailEnd type="none" w="sm" len="sm"/>
          </a:ln>
        </p:spPr>
      </p:cxnSp>
      <p:sp>
        <p:nvSpPr>
          <p:cNvPr id="332" name="Google Shape;332;p36"/>
          <p:cNvSpPr txBox="1"/>
          <p:nvPr/>
        </p:nvSpPr>
        <p:spPr>
          <a:xfrm>
            <a:off x="704794" y="4105263"/>
            <a:ext cx="4400700" cy="291300"/>
          </a:xfrm>
          <a:prstGeom prst="rect">
            <a:avLst/>
          </a:prstGeom>
          <a:solidFill>
            <a:srgbClr val="FFFF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92"/>
              <a:buFont typeface="Oi"/>
              <a:buNone/>
            </a:pPr>
            <a:r>
              <a:rPr lang="en-US" sz="1292" b="0" i="0" u="none" strike="noStrike" cap="none">
                <a:solidFill>
                  <a:srgbClr val="000000"/>
                </a:solidFill>
                <a:latin typeface="Georgia"/>
                <a:ea typeface="Georgia"/>
                <a:cs typeface="Georgia"/>
                <a:sym typeface="Georgia"/>
              </a:rPr>
              <a:t>http://data.vlaanderen.be/id/adres/3706808 </a:t>
            </a:r>
            <a:endParaRPr sz="1400" b="0" i="0" u="none" strike="noStrike" cap="none">
              <a:solidFill>
                <a:srgbClr val="000000"/>
              </a:solidFill>
              <a:latin typeface="Georgia"/>
              <a:ea typeface="Georgia"/>
              <a:cs typeface="Georgia"/>
              <a:sym typeface="Georgia"/>
            </a:endParaRPr>
          </a:p>
        </p:txBody>
      </p:sp>
      <p:cxnSp>
        <p:nvCxnSpPr>
          <p:cNvPr id="333" name="Google Shape;333;p36"/>
          <p:cNvCxnSpPr>
            <a:stCxn id="332" idx="3"/>
          </p:cNvCxnSpPr>
          <p:nvPr/>
        </p:nvCxnSpPr>
        <p:spPr>
          <a:xfrm rot="10800000" flipH="1">
            <a:off x="5105494" y="3220113"/>
            <a:ext cx="1914000" cy="1030800"/>
          </a:xfrm>
          <a:prstGeom prst="straightConnector1">
            <a:avLst/>
          </a:prstGeom>
          <a:noFill/>
          <a:ln w="76200" cap="flat" cmpd="sng">
            <a:solidFill>
              <a:srgbClr val="FFFF00"/>
            </a:solidFill>
            <a:prstDash val="solid"/>
            <a:round/>
            <a:headEnd type="none" w="sm" len="sm"/>
            <a:tailEnd type="none" w="sm" len="sm"/>
          </a:ln>
          <a:effectLst>
            <a:outerShdw blurRad="40000" dist="20000" dir="5400000" rotWithShape="0">
              <a:srgbClr val="000000">
                <a:alpha val="37254"/>
              </a:srgbClr>
            </a:outerShdw>
          </a:effectLst>
        </p:spPr>
      </p:cxnSp>
      <p:sp>
        <p:nvSpPr>
          <p:cNvPr id="334" name="Google Shape;334;p36"/>
          <p:cNvSpPr txBox="1"/>
          <p:nvPr/>
        </p:nvSpPr>
        <p:spPr>
          <a:xfrm>
            <a:off x="670836" y="3071125"/>
            <a:ext cx="4500600" cy="291300"/>
          </a:xfrm>
          <a:prstGeom prst="rect">
            <a:avLst/>
          </a:prstGeom>
          <a:solidFill>
            <a:srgbClr val="FFFF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92"/>
              <a:buFont typeface="Oi"/>
              <a:buNone/>
            </a:pPr>
            <a:r>
              <a:rPr lang="en-US" sz="1292" b="0" i="0" u="none" strike="noStrike" cap="none">
                <a:solidFill>
                  <a:srgbClr val="000000"/>
                </a:solidFill>
                <a:latin typeface="Georgia"/>
                <a:ea typeface="Georgia"/>
                <a:cs typeface="Georgia"/>
                <a:sym typeface="Georgia"/>
              </a:rPr>
              <a:t>data.vlaanderen.be/id/organisatie/OVO002949</a:t>
            </a:r>
            <a:endParaRPr sz="1400" b="0" i="0" u="none" strike="noStrike" cap="none">
              <a:solidFill>
                <a:srgbClr val="000000"/>
              </a:solidFill>
              <a:latin typeface="Georgia"/>
              <a:ea typeface="Georgia"/>
              <a:cs typeface="Georgia"/>
              <a:sym typeface="Georgia"/>
            </a:endParaRPr>
          </a:p>
        </p:txBody>
      </p:sp>
      <p:cxnSp>
        <p:nvCxnSpPr>
          <p:cNvPr id="335" name="Google Shape;335;p36"/>
          <p:cNvCxnSpPr>
            <a:stCxn id="334" idx="3"/>
          </p:cNvCxnSpPr>
          <p:nvPr/>
        </p:nvCxnSpPr>
        <p:spPr>
          <a:xfrm rot="10800000" flipH="1">
            <a:off x="5171436" y="2252575"/>
            <a:ext cx="1764600" cy="964200"/>
          </a:xfrm>
          <a:prstGeom prst="straightConnector1">
            <a:avLst/>
          </a:prstGeom>
          <a:noFill/>
          <a:ln w="76200" cap="flat" cmpd="sng">
            <a:solidFill>
              <a:srgbClr val="FFFF00"/>
            </a:solidFill>
            <a:prstDash val="solid"/>
            <a:round/>
            <a:headEnd type="none" w="sm" len="sm"/>
            <a:tailEnd type="none" w="sm" len="sm"/>
          </a:ln>
          <a:effectLst>
            <a:outerShdw blurRad="40000" dist="20000" dir="5400000" rotWithShape="0">
              <a:srgbClr val="000000">
                <a:alpha val="37254"/>
              </a:srgbClr>
            </a:outerShdw>
          </a:effectLst>
        </p:spPr>
      </p:cxnSp>
      <p:sp>
        <p:nvSpPr>
          <p:cNvPr id="336" name="Google Shape;336;p36"/>
          <p:cNvSpPr/>
          <p:nvPr/>
        </p:nvSpPr>
        <p:spPr>
          <a:xfrm>
            <a:off x="804875" y="3406675"/>
            <a:ext cx="218400" cy="636900"/>
          </a:xfrm>
          <a:prstGeom prst="downArrow">
            <a:avLst>
              <a:gd name="adj1" fmla="val 50000"/>
              <a:gd name="adj2" fmla="val 50000"/>
            </a:avLst>
          </a:prstGeom>
          <a:solidFill>
            <a:srgbClr val="FFFF00"/>
          </a:solidFill>
          <a:ln w="9525" cap="flat" cmpd="sng">
            <a:solidFill>
              <a:srgbClr val="37363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92"/>
              <a:buFont typeface="Arial"/>
              <a:buNone/>
            </a:pPr>
            <a:endParaRPr sz="1292" b="0" i="0" u="none" strike="noStrike" cap="none">
              <a:solidFill>
                <a:srgbClr val="FFFFFF"/>
              </a:solidFill>
              <a:latin typeface="Arial"/>
              <a:ea typeface="Arial"/>
              <a:cs typeface="Arial"/>
              <a:sym typeface="Arial"/>
            </a:endParaRPr>
          </a:p>
        </p:txBody>
      </p:sp>
      <p:sp>
        <p:nvSpPr>
          <p:cNvPr id="337" name="Google Shape;337;p36"/>
          <p:cNvSpPr txBox="1"/>
          <p:nvPr/>
        </p:nvSpPr>
        <p:spPr>
          <a:xfrm>
            <a:off x="1632600" y="4517250"/>
            <a:ext cx="3311400" cy="442200"/>
          </a:xfrm>
          <a:prstGeom prst="rect">
            <a:avLst/>
          </a:prstGeom>
          <a:solidFill>
            <a:srgbClr val="99CC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92"/>
              <a:buFont typeface="Oi"/>
              <a:buNone/>
            </a:pPr>
            <a:r>
              <a:rPr lang="en-US" sz="1200" b="0" i="0" u="none" strike="noStrike" cap="none">
                <a:solidFill>
                  <a:srgbClr val="000000"/>
                </a:solidFill>
                <a:latin typeface="Georgia"/>
                <a:ea typeface="Georgia"/>
                <a:cs typeface="Georgia"/>
                <a:sym typeface="Georgia"/>
              </a:rPr>
              <a:t>Koningin Maria Hendrikaplein 70</a:t>
            </a:r>
            <a:endParaRPr sz="1200" b="0" i="0" u="none" strike="noStrike" cap="none">
              <a:solidFill>
                <a:srgbClr val="000000"/>
              </a:solidFill>
              <a:latin typeface="Georgia"/>
              <a:ea typeface="Georgia"/>
              <a:cs typeface="Georgia"/>
              <a:sym typeface="Georgia"/>
            </a:endParaRPr>
          </a:p>
          <a:p>
            <a:pPr marL="0" marR="0" lvl="0" indent="0" algn="l" rtl="0">
              <a:lnSpc>
                <a:spcPct val="100000"/>
              </a:lnSpc>
              <a:spcBef>
                <a:spcPts val="0"/>
              </a:spcBef>
              <a:spcAft>
                <a:spcPts val="0"/>
              </a:spcAft>
              <a:buClr>
                <a:srgbClr val="000000"/>
              </a:buClr>
              <a:buSzPts val="1292"/>
              <a:buFont typeface="Oi"/>
              <a:buNone/>
            </a:pPr>
            <a:r>
              <a:rPr lang="en-US" sz="1200" b="0" i="0" u="none" strike="noStrike" cap="none">
                <a:solidFill>
                  <a:srgbClr val="000000"/>
                </a:solidFill>
                <a:latin typeface="Georgia"/>
                <a:ea typeface="Georgia"/>
                <a:cs typeface="Georgia"/>
                <a:sym typeface="Georgia"/>
              </a:rPr>
              <a:t>9000 Gent</a:t>
            </a:r>
            <a:endParaRPr sz="1200" b="0" i="0" u="none" strike="noStrike" cap="none">
              <a:solidFill>
                <a:srgbClr val="000000"/>
              </a:solidFill>
              <a:latin typeface="Georgia"/>
              <a:ea typeface="Georgia"/>
              <a:cs typeface="Georgia"/>
              <a:sym typeface="Georgia"/>
            </a:endParaRPr>
          </a:p>
        </p:txBody>
      </p:sp>
      <p:sp>
        <p:nvSpPr>
          <p:cNvPr id="338" name="Google Shape;338;p36"/>
          <p:cNvSpPr txBox="1"/>
          <p:nvPr/>
        </p:nvSpPr>
        <p:spPr>
          <a:xfrm>
            <a:off x="1655559" y="3455290"/>
            <a:ext cx="3265500" cy="291300"/>
          </a:xfrm>
          <a:prstGeom prst="rect">
            <a:avLst/>
          </a:prstGeom>
          <a:solidFill>
            <a:srgbClr val="99CC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92"/>
              <a:buFont typeface="Arial"/>
              <a:buNone/>
            </a:pPr>
            <a:r>
              <a:rPr lang="en-US" sz="1200" b="0" i="0" u="none" strike="noStrike" cap="none">
                <a:solidFill>
                  <a:srgbClr val="000000"/>
                </a:solidFill>
                <a:latin typeface="Georgia"/>
                <a:ea typeface="Georgia"/>
                <a:cs typeface="Georgia"/>
                <a:sym typeface="Georgia"/>
              </a:rPr>
              <a:t>Agentschap Informatie Vlaanderen</a:t>
            </a:r>
            <a:endParaRPr sz="1200" b="0" i="0" u="none" strike="noStrike" cap="none">
              <a:solidFill>
                <a:srgbClr val="000000"/>
              </a:solidFill>
              <a:latin typeface="Georgia"/>
              <a:ea typeface="Georgia"/>
              <a:cs typeface="Georgia"/>
              <a:sym typeface="Georgia"/>
            </a:endParaRPr>
          </a:p>
        </p:txBody>
      </p:sp>
      <p:pic>
        <p:nvPicPr>
          <p:cNvPr id="339" name="Google Shape;339;p36"/>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609875" y="306025"/>
            <a:ext cx="319350" cy="3193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19"/>
          <p:cNvSpPr txBox="1">
            <a:spLocks noGrp="1"/>
          </p:cNvSpPr>
          <p:nvPr>
            <p:ph type="title" idx="4294967295"/>
          </p:nvPr>
        </p:nvSpPr>
        <p:spPr>
          <a:xfrm>
            <a:off x="457800" y="262200"/>
            <a:ext cx="7416000" cy="837000"/>
          </a:xfrm>
          <a:prstGeom prst="rect">
            <a:avLst/>
          </a:prstGeom>
          <a:noFill/>
          <a:ln>
            <a:noFill/>
          </a:ln>
        </p:spPr>
        <p:txBody>
          <a:bodyPr spcFirstLastPara="1" wrap="square" lIns="91425" tIns="91425" rIns="91425" bIns="91425" anchor="t" anchorCtr="0">
            <a:noAutofit/>
          </a:bodyPr>
          <a:lstStyle/>
          <a:p>
            <a:pPr marL="0" marR="0" lvl="0" indent="0" algn="l" rtl="0">
              <a:lnSpc>
                <a:spcPct val="102702"/>
              </a:lnSpc>
              <a:spcBef>
                <a:spcPts val="0"/>
              </a:spcBef>
              <a:spcAft>
                <a:spcPts val="0"/>
              </a:spcAft>
              <a:buClr>
                <a:schemeClr val="dk1"/>
              </a:buClr>
              <a:buSzPts val="3700"/>
              <a:buNone/>
            </a:pPr>
            <a:r>
              <a:rPr lang="en-US"/>
              <a:t>Agreements</a:t>
            </a:r>
            <a:endParaRPr/>
          </a:p>
        </p:txBody>
      </p:sp>
      <p:sp>
        <p:nvSpPr>
          <p:cNvPr id="112" name="Google Shape;112;p19"/>
          <p:cNvSpPr txBox="1">
            <a:spLocks noGrp="1"/>
          </p:cNvSpPr>
          <p:nvPr>
            <p:ph type="body" idx="4294967295"/>
          </p:nvPr>
        </p:nvSpPr>
        <p:spPr>
          <a:xfrm>
            <a:off x="384725" y="1099200"/>
            <a:ext cx="7416000" cy="2754000"/>
          </a:xfrm>
          <a:prstGeom prst="rect">
            <a:avLst/>
          </a:prstGeom>
          <a:noFill/>
          <a:ln>
            <a:noFill/>
          </a:ln>
        </p:spPr>
        <p:txBody>
          <a:bodyPr spcFirstLastPara="1" wrap="square" lIns="91425" tIns="91425" rIns="91425" bIns="91425" anchor="t" anchorCtr="0">
            <a:noAutofit/>
          </a:bodyPr>
          <a:lstStyle/>
          <a:p>
            <a:pPr marL="457200" marR="0" lvl="0" indent="-341630" algn="l" rtl="0">
              <a:lnSpc>
                <a:spcPct val="150000"/>
              </a:lnSpc>
              <a:spcBef>
                <a:spcPts val="300"/>
              </a:spcBef>
              <a:spcAft>
                <a:spcPts val="0"/>
              </a:spcAft>
              <a:buClr>
                <a:schemeClr val="dk1"/>
              </a:buClr>
              <a:buSzPts val="1780"/>
              <a:buChar char="•"/>
            </a:pPr>
            <a:r>
              <a:rPr lang="en-US" sz="1600"/>
              <a:t>Audience is </a:t>
            </a:r>
            <a:r>
              <a:rPr lang="en-US" sz="1600" b="1"/>
              <a:t>muted</a:t>
            </a:r>
            <a:r>
              <a:rPr lang="en-US" sz="1600"/>
              <a:t> and webcam is </a:t>
            </a:r>
            <a:r>
              <a:rPr lang="en-US" sz="1600" b="1"/>
              <a:t>turned off</a:t>
            </a:r>
            <a:r>
              <a:rPr lang="en-US" sz="1600"/>
              <a:t>.</a:t>
            </a:r>
            <a:endParaRPr/>
          </a:p>
          <a:p>
            <a:pPr marL="457200" marR="0" lvl="0" indent="-341630" algn="l" rtl="0">
              <a:lnSpc>
                <a:spcPct val="150000"/>
              </a:lnSpc>
              <a:spcBef>
                <a:spcPts val="300"/>
              </a:spcBef>
              <a:spcAft>
                <a:spcPts val="0"/>
              </a:spcAft>
              <a:buSzPts val="1780"/>
              <a:buChar char="•"/>
            </a:pPr>
            <a:r>
              <a:rPr lang="en-US" sz="1600"/>
              <a:t>Questions, comments or suggestions can be shared via the </a:t>
            </a:r>
            <a:r>
              <a:rPr lang="en-US" sz="1600" b="1"/>
              <a:t>chat function</a:t>
            </a:r>
            <a:r>
              <a:rPr lang="en-US" sz="1600"/>
              <a:t> of MS Teams.</a:t>
            </a:r>
            <a:endParaRPr sz="1600"/>
          </a:p>
          <a:p>
            <a:pPr marL="914400" lvl="0" indent="0" algn="l" rtl="0">
              <a:lnSpc>
                <a:spcPct val="150000"/>
              </a:lnSpc>
              <a:spcBef>
                <a:spcPts val="300"/>
              </a:spcBef>
              <a:spcAft>
                <a:spcPts val="0"/>
              </a:spcAft>
              <a:buSzPts val="1980"/>
              <a:buNone/>
            </a:pPr>
            <a:r>
              <a:rPr lang="en-US" sz="1400"/>
              <a:t>→	Interaction is encouraged! </a:t>
            </a:r>
            <a:endParaRPr sz="1400"/>
          </a:p>
          <a:p>
            <a:pPr marL="914400" lvl="0" indent="0" algn="l" rtl="0">
              <a:lnSpc>
                <a:spcPct val="150000"/>
              </a:lnSpc>
              <a:spcBef>
                <a:spcPts val="300"/>
              </a:spcBef>
              <a:spcAft>
                <a:spcPts val="0"/>
              </a:spcAft>
              <a:buSzPts val="1980"/>
              <a:buNone/>
            </a:pPr>
            <a:r>
              <a:rPr lang="en-US" sz="1400"/>
              <a:t>	+1 of -1</a:t>
            </a:r>
            <a:endParaRPr sz="1400"/>
          </a:p>
          <a:p>
            <a:pPr marL="457200" lvl="0" indent="-341630" algn="l" rtl="0">
              <a:lnSpc>
                <a:spcPct val="150000"/>
              </a:lnSpc>
              <a:spcBef>
                <a:spcPts val="300"/>
              </a:spcBef>
              <a:spcAft>
                <a:spcPts val="0"/>
              </a:spcAft>
              <a:buSzPts val="1780"/>
              <a:buChar char="•"/>
            </a:pPr>
            <a:r>
              <a:rPr lang="en-US" sz="1600"/>
              <a:t>A yes/no question can be answered simply and quickly via chat:</a:t>
            </a:r>
            <a:r>
              <a:rPr lang="en-US" sz="1800"/>
              <a:t> </a:t>
            </a:r>
            <a:r>
              <a:rPr lang="en-US" sz="2000"/>
              <a:t>	</a:t>
            </a:r>
            <a:endParaRPr sz="1400"/>
          </a:p>
          <a:p>
            <a:pPr marL="115570" lvl="0" indent="0" algn="l" rtl="0">
              <a:lnSpc>
                <a:spcPct val="150000"/>
              </a:lnSpc>
              <a:spcBef>
                <a:spcPts val="300"/>
              </a:spcBef>
              <a:spcAft>
                <a:spcPts val="0"/>
              </a:spcAft>
              <a:buSzPts val="1780"/>
              <a:buNone/>
            </a:pPr>
            <a:r>
              <a:rPr lang="en-US" sz="1400"/>
              <a:t>                 Agree= +1    Disagree= -1</a:t>
            </a:r>
            <a:endParaRPr sz="1400"/>
          </a:p>
          <a:p>
            <a:pPr marL="914400" marR="0" lvl="0" indent="0" algn="l" rtl="0">
              <a:lnSpc>
                <a:spcPct val="150000"/>
              </a:lnSpc>
              <a:spcBef>
                <a:spcPts val="300"/>
              </a:spcBef>
              <a:spcAft>
                <a:spcPts val="0"/>
              </a:spcAft>
              <a:buSzPts val="1980"/>
              <a:buNone/>
            </a:pPr>
            <a:endParaRPr sz="1700"/>
          </a:p>
          <a:p>
            <a:pPr marL="457200" marR="0" lvl="0" indent="0" algn="l" rtl="0">
              <a:lnSpc>
                <a:spcPct val="115000"/>
              </a:lnSpc>
              <a:spcBef>
                <a:spcPts val="300"/>
              </a:spcBef>
              <a:spcAft>
                <a:spcPts val="0"/>
              </a:spcAft>
              <a:buSzPts val="1980"/>
              <a:buNone/>
            </a:pPr>
            <a:endParaRPr sz="1700"/>
          </a:p>
          <a:p>
            <a:pPr marL="457200" lvl="0" indent="0" algn="l" rtl="0">
              <a:lnSpc>
                <a:spcPct val="115000"/>
              </a:lnSpc>
              <a:spcBef>
                <a:spcPts val="300"/>
              </a:spcBef>
              <a:spcAft>
                <a:spcPts val="0"/>
              </a:spcAft>
              <a:buSzPts val="1980"/>
              <a:buNone/>
            </a:pPr>
            <a:endParaRPr sz="170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cxnSp>
        <p:nvCxnSpPr>
          <p:cNvPr id="344" name="Google Shape;344;p37"/>
          <p:cNvCxnSpPr/>
          <p:nvPr/>
        </p:nvCxnSpPr>
        <p:spPr>
          <a:xfrm>
            <a:off x="609875" y="765050"/>
            <a:ext cx="566400" cy="0"/>
          </a:xfrm>
          <a:prstGeom prst="straightConnector1">
            <a:avLst/>
          </a:prstGeom>
          <a:noFill/>
          <a:ln w="38100" cap="flat" cmpd="sng">
            <a:solidFill>
              <a:schemeClr val="accent1"/>
            </a:solidFill>
            <a:prstDash val="solid"/>
            <a:round/>
            <a:headEnd type="none" w="sm" len="sm"/>
            <a:tailEnd type="none" w="sm" len="sm"/>
          </a:ln>
        </p:spPr>
      </p:cxnSp>
      <p:sp>
        <p:nvSpPr>
          <p:cNvPr id="345" name="Google Shape;345;p37"/>
          <p:cNvSpPr txBox="1"/>
          <p:nvPr/>
        </p:nvSpPr>
        <p:spPr>
          <a:xfrm>
            <a:off x="502725" y="168400"/>
            <a:ext cx="7087500" cy="442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rgbClr val="000000"/>
                </a:solidFill>
                <a:latin typeface="Proxima Nova"/>
                <a:ea typeface="Proxima Nova"/>
                <a:cs typeface="Proxima Nova"/>
                <a:sym typeface="Proxima Nova"/>
              </a:rPr>
              <a:t>      It’s all about the context</a:t>
            </a:r>
            <a:endParaRPr sz="2400" b="1" i="0" u="none" strike="noStrike" cap="none">
              <a:solidFill>
                <a:srgbClr val="000000"/>
              </a:solidFill>
              <a:latin typeface="Proxima Nova"/>
              <a:ea typeface="Proxima Nova"/>
              <a:cs typeface="Proxima Nova"/>
              <a:sym typeface="Proxima Nova"/>
            </a:endParaRPr>
          </a:p>
        </p:txBody>
      </p:sp>
      <p:pic>
        <p:nvPicPr>
          <p:cNvPr id="346" name="Google Shape;346;p37"/>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2212725" y="1242025"/>
            <a:ext cx="4848999" cy="3756750"/>
          </a:xfrm>
          <a:prstGeom prst="rect">
            <a:avLst/>
          </a:prstGeom>
          <a:noFill/>
          <a:ln>
            <a:noFill/>
          </a:ln>
        </p:spPr>
      </p:pic>
      <p:pic>
        <p:nvPicPr>
          <p:cNvPr id="347" name="Google Shape;347;p37"/>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609875" y="314850"/>
            <a:ext cx="319350" cy="3193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cxnSp>
        <p:nvCxnSpPr>
          <p:cNvPr id="352" name="Google Shape;352;p38"/>
          <p:cNvCxnSpPr/>
          <p:nvPr/>
        </p:nvCxnSpPr>
        <p:spPr>
          <a:xfrm>
            <a:off x="609875" y="765050"/>
            <a:ext cx="566400" cy="0"/>
          </a:xfrm>
          <a:prstGeom prst="straightConnector1">
            <a:avLst/>
          </a:prstGeom>
          <a:noFill/>
          <a:ln w="38100" cap="flat" cmpd="sng">
            <a:solidFill>
              <a:schemeClr val="accent1"/>
            </a:solidFill>
            <a:prstDash val="solid"/>
            <a:round/>
            <a:headEnd type="none" w="sm" len="sm"/>
            <a:tailEnd type="none" w="sm" len="sm"/>
          </a:ln>
        </p:spPr>
      </p:cxnSp>
      <p:sp>
        <p:nvSpPr>
          <p:cNvPr id="353" name="Google Shape;353;p38"/>
          <p:cNvSpPr txBox="1"/>
          <p:nvPr/>
        </p:nvSpPr>
        <p:spPr>
          <a:xfrm>
            <a:off x="502725" y="168400"/>
            <a:ext cx="7087500" cy="442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rgbClr val="000000"/>
                </a:solidFill>
                <a:latin typeface="Proxima Nova"/>
                <a:ea typeface="Proxima Nova"/>
                <a:cs typeface="Proxima Nova"/>
                <a:sym typeface="Proxima Nova"/>
              </a:rPr>
              <a:t>      But how do we understand each other?</a:t>
            </a:r>
            <a:endParaRPr sz="2400" b="1" i="0" u="none" strike="noStrike" cap="none">
              <a:solidFill>
                <a:srgbClr val="000000"/>
              </a:solidFill>
              <a:latin typeface="Proxima Nova"/>
              <a:ea typeface="Proxima Nova"/>
              <a:cs typeface="Proxima Nova"/>
              <a:sym typeface="Proxima Nova"/>
            </a:endParaRPr>
          </a:p>
        </p:txBody>
      </p:sp>
      <p:sp>
        <p:nvSpPr>
          <p:cNvPr id="354" name="Google Shape;354;p38"/>
          <p:cNvSpPr txBox="1"/>
          <p:nvPr/>
        </p:nvSpPr>
        <p:spPr>
          <a:xfrm>
            <a:off x="716000" y="1660925"/>
            <a:ext cx="2951700" cy="1636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Proxima Nova"/>
                <a:ea typeface="Proxima Nova"/>
                <a:cs typeface="Proxima Nova"/>
                <a:sym typeface="Proxima Nova"/>
              </a:rPr>
              <a:t>{</a:t>
            </a:r>
            <a:endParaRPr sz="1400" b="0" i="0" u="none" strike="noStrike" cap="none">
              <a:solidFill>
                <a:srgbClr val="000000"/>
              </a:solidFill>
              <a:latin typeface="Proxima Nova"/>
              <a:ea typeface="Proxima Nova"/>
              <a:cs typeface="Proxima Nova"/>
              <a:sym typeface="Proxima Nova"/>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Proxima Nova"/>
                <a:ea typeface="Proxima Nova"/>
                <a:cs typeface="Proxima Nova"/>
                <a:sym typeface="Proxima Nova"/>
              </a:rPr>
              <a:t>   “Fietsteller-Zuid” : {</a:t>
            </a:r>
            <a:endParaRPr sz="1400" b="0" i="0" u="none" strike="noStrike" cap="none">
              <a:solidFill>
                <a:srgbClr val="000000"/>
              </a:solidFill>
              <a:latin typeface="Proxima Nova"/>
              <a:ea typeface="Proxima Nova"/>
              <a:cs typeface="Proxima Nova"/>
              <a:sym typeface="Proxima Nova"/>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Proxima Nova"/>
                <a:ea typeface="Proxima Nova"/>
                <a:cs typeface="Proxima Nova"/>
                <a:sym typeface="Proxima Nova"/>
              </a:rPr>
              <a:t>       “type” : “</a:t>
            </a:r>
            <a:r>
              <a:rPr lang="en-US" sz="1400" b="1" i="0" u="none" strike="noStrike" cap="none">
                <a:solidFill>
                  <a:srgbClr val="000000"/>
                </a:solidFill>
                <a:latin typeface="Proxima Nova"/>
                <a:ea typeface="Proxima Nova"/>
                <a:cs typeface="Proxima Nova"/>
                <a:sym typeface="Proxima Nova"/>
              </a:rPr>
              <a:t>BicycleCounter</a:t>
            </a:r>
            <a:r>
              <a:rPr lang="en-US" sz="1400" b="0" i="0" u="none" strike="noStrike" cap="none">
                <a:solidFill>
                  <a:srgbClr val="000000"/>
                </a:solidFill>
                <a:latin typeface="Proxima Nova"/>
                <a:ea typeface="Proxima Nova"/>
                <a:cs typeface="Proxima Nova"/>
                <a:sym typeface="Proxima Nova"/>
              </a:rPr>
              <a:t>”,</a:t>
            </a:r>
            <a:endParaRPr sz="1400" b="0" i="0" u="none" strike="noStrike" cap="none">
              <a:solidFill>
                <a:srgbClr val="000000"/>
              </a:solidFill>
              <a:latin typeface="Proxima Nova"/>
              <a:ea typeface="Proxima Nova"/>
              <a:cs typeface="Proxima Nova"/>
              <a:sym typeface="Proxima Nova"/>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Proxima Nova"/>
                <a:ea typeface="Proxima Nova"/>
                <a:cs typeface="Proxima Nova"/>
                <a:sym typeface="Proxima Nova"/>
              </a:rPr>
              <a:t>       “city” : “Ghent”,</a:t>
            </a:r>
            <a:endParaRPr sz="1400" b="0" i="0" u="none" strike="noStrike" cap="none">
              <a:solidFill>
                <a:srgbClr val="000000"/>
              </a:solidFill>
              <a:latin typeface="Proxima Nova"/>
              <a:ea typeface="Proxima Nova"/>
              <a:cs typeface="Proxima Nova"/>
              <a:sym typeface="Proxima Nova"/>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Proxima Nova"/>
                <a:ea typeface="Proxima Nova"/>
                <a:cs typeface="Proxima Nova"/>
                <a:sym typeface="Proxima Nova"/>
              </a:rPr>
              <a:t>       “</a:t>
            </a:r>
            <a:r>
              <a:rPr lang="en-US" sz="1400" b="1" i="0" u="none" strike="noStrike" cap="none">
                <a:solidFill>
                  <a:srgbClr val="000000"/>
                </a:solidFill>
                <a:latin typeface="Proxima Nova"/>
                <a:ea typeface="Proxima Nova"/>
                <a:cs typeface="Proxima Nova"/>
                <a:sym typeface="Proxima Nova"/>
              </a:rPr>
              <a:t>today</a:t>
            </a:r>
            <a:r>
              <a:rPr lang="en-US" sz="1400" b="0" i="0" u="none" strike="noStrike" cap="none">
                <a:solidFill>
                  <a:srgbClr val="000000"/>
                </a:solidFill>
                <a:latin typeface="Proxima Nova"/>
                <a:ea typeface="Proxima Nova"/>
                <a:cs typeface="Proxima Nova"/>
                <a:sym typeface="Proxima Nova"/>
              </a:rPr>
              <a:t>” : “100”	</a:t>
            </a:r>
            <a:endParaRPr sz="1400" b="0" i="0" u="none" strike="noStrike" cap="none">
              <a:solidFill>
                <a:srgbClr val="000000"/>
              </a:solidFill>
              <a:latin typeface="Proxima Nova"/>
              <a:ea typeface="Proxima Nova"/>
              <a:cs typeface="Proxima Nova"/>
              <a:sym typeface="Proxima Nova"/>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Proxima Nova"/>
                <a:ea typeface="Proxima Nova"/>
                <a:cs typeface="Proxima Nova"/>
                <a:sym typeface="Proxima Nova"/>
              </a:rPr>
              <a:t>   }</a:t>
            </a:r>
            <a:endParaRPr sz="1400" b="0" i="0" u="none" strike="noStrike" cap="none">
              <a:solidFill>
                <a:srgbClr val="000000"/>
              </a:solidFill>
              <a:latin typeface="Proxima Nova"/>
              <a:ea typeface="Proxima Nova"/>
              <a:cs typeface="Proxima Nova"/>
              <a:sym typeface="Proxima Nova"/>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Proxima Nova"/>
                <a:ea typeface="Proxima Nova"/>
                <a:cs typeface="Proxima Nova"/>
                <a:sym typeface="Proxima Nova"/>
              </a:rPr>
              <a:t>}</a:t>
            </a:r>
            <a:endParaRPr sz="1400" b="0" i="0" u="none" strike="noStrike" cap="none">
              <a:solidFill>
                <a:srgbClr val="000000"/>
              </a:solidFill>
              <a:latin typeface="Proxima Nova"/>
              <a:ea typeface="Proxima Nova"/>
              <a:cs typeface="Proxima Nova"/>
              <a:sym typeface="Proxima Nova"/>
            </a:endParaRPr>
          </a:p>
        </p:txBody>
      </p:sp>
      <p:sp>
        <p:nvSpPr>
          <p:cNvPr id="355" name="Google Shape;355;p38"/>
          <p:cNvSpPr txBox="1"/>
          <p:nvPr/>
        </p:nvSpPr>
        <p:spPr>
          <a:xfrm>
            <a:off x="720875" y="1402775"/>
            <a:ext cx="633300" cy="258300"/>
          </a:xfrm>
          <a:prstGeom prst="rect">
            <a:avLst/>
          </a:prstGeom>
          <a:solidFill>
            <a:srgbClr val="1155C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FFFFFF"/>
                </a:solidFill>
                <a:latin typeface="Proxima Nova"/>
                <a:ea typeface="Proxima Nova"/>
                <a:cs typeface="Proxima Nova"/>
                <a:sym typeface="Proxima Nova"/>
              </a:rPr>
              <a:t>JSON</a:t>
            </a:r>
            <a:endParaRPr sz="1200" b="0" i="0" u="none" strike="noStrike" cap="none">
              <a:solidFill>
                <a:srgbClr val="FFFFFF"/>
              </a:solidFill>
              <a:latin typeface="Proxima Nova"/>
              <a:ea typeface="Proxima Nova"/>
              <a:cs typeface="Proxima Nova"/>
              <a:sym typeface="Proxima Nova"/>
            </a:endParaRPr>
          </a:p>
        </p:txBody>
      </p:sp>
      <p:graphicFrame>
        <p:nvGraphicFramePr>
          <p:cNvPr id="356" name="Google Shape;356;p38"/>
          <p:cNvGraphicFramePr/>
          <p:nvPr/>
        </p:nvGraphicFramePr>
        <p:xfrm>
          <a:off x="1137650" y="3895500"/>
          <a:ext cx="3000000" cy="3000000"/>
        </p:xfrm>
        <a:graphic>
          <a:graphicData uri="http://schemas.openxmlformats.org/drawingml/2006/table">
            <a:tbl>
              <a:tblPr>
                <a:noFill/>
                <a:tableStyleId>{D82FC7CF-0A29-4757-B974-A45A2F4E819C}</a:tableStyleId>
              </a:tblPr>
              <a:tblGrid>
                <a:gridCol w="1983250">
                  <a:extLst>
                    <a:ext uri="{9D8B030D-6E8A-4147-A177-3AD203B41FA5}">
                      <a16:colId xmlns:a16="http://schemas.microsoft.com/office/drawing/2014/main" val="20000"/>
                    </a:ext>
                  </a:extLst>
                </a:gridCol>
                <a:gridCol w="1983250">
                  <a:extLst>
                    <a:ext uri="{9D8B030D-6E8A-4147-A177-3AD203B41FA5}">
                      <a16:colId xmlns:a16="http://schemas.microsoft.com/office/drawing/2014/main" val="20001"/>
                    </a:ext>
                  </a:extLst>
                </a:gridCol>
                <a:gridCol w="1983250">
                  <a:extLst>
                    <a:ext uri="{9D8B030D-6E8A-4147-A177-3AD203B41FA5}">
                      <a16:colId xmlns:a16="http://schemas.microsoft.com/office/drawing/2014/main" val="20002"/>
                    </a:ext>
                  </a:extLst>
                </a:gridCol>
                <a:gridCol w="1983250">
                  <a:extLst>
                    <a:ext uri="{9D8B030D-6E8A-4147-A177-3AD203B41FA5}">
                      <a16:colId xmlns:a16="http://schemas.microsoft.com/office/drawing/2014/main" val="20003"/>
                    </a:ext>
                  </a:extLst>
                </a:gridCol>
              </a:tblGrid>
              <a:tr h="381000">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name</a:t>
                      </a: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type</a:t>
                      </a: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location</a:t>
                      </a: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b="1" u="none" strike="noStrike" cap="none"/>
                        <a:t>number</a:t>
                      </a:r>
                      <a:endParaRPr sz="1400" b="1" u="none" strike="noStrike" cap="none"/>
                    </a:p>
                  </a:txBody>
                  <a:tcPr marL="91425" marR="91425" marT="91425" marB="91425"/>
                </a:tc>
                <a:extLst>
                  <a:ext uri="{0D108BD9-81ED-4DB2-BD59-A6C34878D82A}">
                    <a16:rowId xmlns:a16="http://schemas.microsoft.com/office/drawing/2014/main" val="10000"/>
                  </a:ext>
                </a:extLst>
              </a:tr>
              <a:tr h="381000">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F7 Gent-Kortrijk</a:t>
                      </a: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b="1" u="none" strike="noStrike" cap="none"/>
                        <a:t>BikePassageCounter</a:t>
                      </a:r>
                      <a:endParaRPr sz="1400" b="1"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Waregem</a:t>
                      </a: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250</a:t>
                      </a:r>
                      <a:endParaRPr sz="1400" u="none" strike="noStrike" cap="none"/>
                    </a:p>
                  </a:txBody>
                  <a:tcPr marL="91425" marR="91425" marT="91425" marB="91425"/>
                </a:tc>
                <a:extLst>
                  <a:ext uri="{0D108BD9-81ED-4DB2-BD59-A6C34878D82A}">
                    <a16:rowId xmlns:a16="http://schemas.microsoft.com/office/drawing/2014/main" val="10001"/>
                  </a:ext>
                </a:extLst>
              </a:tr>
            </a:tbl>
          </a:graphicData>
        </a:graphic>
      </p:graphicFrame>
      <p:sp>
        <p:nvSpPr>
          <p:cNvPr id="357" name="Google Shape;357;p38"/>
          <p:cNvSpPr txBox="1"/>
          <p:nvPr/>
        </p:nvSpPr>
        <p:spPr>
          <a:xfrm>
            <a:off x="1422550" y="3537575"/>
            <a:ext cx="2615400" cy="258300"/>
          </a:xfrm>
          <a:prstGeom prst="rect">
            <a:avLst/>
          </a:prstGeom>
          <a:solidFill>
            <a:srgbClr val="1155C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FFFFFF"/>
                </a:solidFill>
                <a:latin typeface="Proxima Nova"/>
                <a:ea typeface="Proxima Nova"/>
                <a:cs typeface="Proxima Nova"/>
                <a:sym typeface="Proxima Nova"/>
              </a:rPr>
              <a:t>Table / CSV / Spreadsheet</a:t>
            </a:r>
            <a:endParaRPr sz="1200" b="0" i="0" u="none" strike="noStrike" cap="none">
              <a:solidFill>
                <a:srgbClr val="FFFFFF"/>
              </a:solidFill>
              <a:latin typeface="Proxima Nova"/>
              <a:ea typeface="Proxima Nova"/>
              <a:cs typeface="Proxima Nova"/>
              <a:sym typeface="Proxima Nova"/>
            </a:endParaRPr>
          </a:p>
        </p:txBody>
      </p:sp>
      <p:pic>
        <p:nvPicPr>
          <p:cNvPr id="358" name="Google Shape;358;p38"/>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4136050" y="1305350"/>
            <a:ext cx="1796649" cy="2396401"/>
          </a:xfrm>
          <a:prstGeom prst="rect">
            <a:avLst/>
          </a:prstGeom>
          <a:noFill/>
          <a:ln>
            <a:noFill/>
          </a:ln>
        </p:spPr>
      </p:pic>
      <p:pic>
        <p:nvPicPr>
          <p:cNvPr id="359" name="Google Shape;359;p38"/>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609875" y="314850"/>
            <a:ext cx="319350" cy="3193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cxnSp>
        <p:nvCxnSpPr>
          <p:cNvPr id="364" name="Google Shape;364;p39"/>
          <p:cNvCxnSpPr/>
          <p:nvPr/>
        </p:nvCxnSpPr>
        <p:spPr>
          <a:xfrm>
            <a:off x="609875" y="765050"/>
            <a:ext cx="566400" cy="0"/>
          </a:xfrm>
          <a:prstGeom prst="straightConnector1">
            <a:avLst/>
          </a:prstGeom>
          <a:noFill/>
          <a:ln w="38100" cap="flat" cmpd="sng">
            <a:solidFill>
              <a:schemeClr val="accent1"/>
            </a:solidFill>
            <a:prstDash val="solid"/>
            <a:round/>
            <a:headEnd type="none" w="sm" len="sm"/>
            <a:tailEnd type="none" w="sm" len="sm"/>
          </a:ln>
        </p:spPr>
      </p:cxnSp>
      <p:sp>
        <p:nvSpPr>
          <p:cNvPr id="365" name="Google Shape;365;p39"/>
          <p:cNvSpPr txBox="1"/>
          <p:nvPr/>
        </p:nvSpPr>
        <p:spPr>
          <a:xfrm>
            <a:off x="502725" y="168400"/>
            <a:ext cx="7087500" cy="442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rgbClr val="000000"/>
                </a:solidFill>
                <a:latin typeface="Proxima Nova"/>
                <a:ea typeface="Proxima Nova"/>
                <a:cs typeface="Proxima Nova"/>
                <a:sym typeface="Proxima Nova"/>
              </a:rPr>
              <a:t>      I want to exchange data</a:t>
            </a:r>
            <a:endParaRPr sz="2400" b="1" i="0" u="none" strike="noStrike" cap="none">
              <a:solidFill>
                <a:srgbClr val="000000"/>
              </a:solidFill>
              <a:latin typeface="Proxima Nova"/>
              <a:ea typeface="Proxima Nova"/>
              <a:cs typeface="Proxima Nova"/>
              <a:sym typeface="Proxima Nova"/>
            </a:endParaRPr>
          </a:p>
        </p:txBody>
      </p:sp>
      <p:sp>
        <p:nvSpPr>
          <p:cNvPr id="366" name="Google Shape;366;p39"/>
          <p:cNvSpPr txBox="1"/>
          <p:nvPr/>
        </p:nvSpPr>
        <p:spPr>
          <a:xfrm>
            <a:off x="716000" y="1660925"/>
            <a:ext cx="2469600" cy="1636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Proxima Nova"/>
                <a:ea typeface="Proxima Nova"/>
                <a:cs typeface="Proxima Nova"/>
                <a:sym typeface="Proxima Nova"/>
              </a:rPr>
              <a:t>{</a:t>
            </a:r>
            <a:endParaRPr sz="1400" b="0" i="0" u="none" strike="noStrike" cap="none">
              <a:solidFill>
                <a:srgbClr val="000000"/>
              </a:solidFill>
              <a:latin typeface="Proxima Nova"/>
              <a:ea typeface="Proxima Nova"/>
              <a:cs typeface="Proxima Nova"/>
              <a:sym typeface="Proxima Nova"/>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Proxima Nova"/>
                <a:ea typeface="Proxima Nova"/>
                <a:cs typeface="Proxima Nova"/>
                <a:sym typeface="Proxima Nova"/>
              </a:rPr>
              <a:t>   “Fietsteller-Zuid” : {</a:t>
            </a:r>
            <a:endParaRPr sz="1400" b="0" i="0" u="none" strike="noStrike" cap="none">
              <a:solidFill>
                <a:srgbClr val="000000"/>
              </a:solidFill>
              <a:latin typeface="Proxima Nova"/>
              <a:ea typeface="Proxima Nova"/>
              <a:cs typeface="Proxima Nova"/>
              <a:sym typeface="Proxima Nova"/>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Proxima Nova"/>
                <a:ea typeface="Proxima Nova"/>
                <a:cs typeface="Proxima Nova"/>
                <a:sym typeface="Proxima Nova"/>
              </a:rPr>
              <a:t>       “type” : “BicycleCounter”,</a:t>
            </a:r>
            <a:endParaRPr sz="1400" b="0" i="0" u="none" strike="noStrike" cap="none">
              <a:solidFill>
                <a:srgbClr val="000000"/>
              </a:solidFill>
              <a:latin typeface="Proxima Nova"/>
              <a:ea typeface="Proxima Nova"/>
              <a:cs typeface="Proxima Nova"/>
              <a:sym typeface="Proxima Nova"/>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Proxima Nova"/>
                <a:ea typeface="Proxima Nova"/>
                <a:cs typeface="Proxima Nova"/>
                <a:sym typeface="Proxima Nova"/>
              </a:rPr>
              <a:t>       “city” : “Ghent”,</a:t>
            </a:r>
            <a:endParaRPr sz="1400" b="0" i="0" u="none" strike="noStrike" cap="none">
              <a:solidFill>
                <a:srgbClr val="000000"/>
              </a:solidFill>
              <a:latin typeface="Proxima Nova"/>
              <a:ea typeface="Proxima Nova"/>
              <a:cs typeface="Proxima Nova"/>
              <a:sym typeface="Proxima Nova"/>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Proxima Nova"/>
                <a:ea typeface="Proxima Nova"/>
                <a:cs typeface="Proxima Nova"/>
                <a:sym typeface="Proxima Nova"/>
              </a:rPr>
              <a:t>       “today” : “100”	</a:t>
            </a:r>
            <a:endParaRPr sz="1400" b="0" i="0" u="none" strike="noStrike" cap="none">
              <a:solidFill>
                <a:srgbClr val="000000"/>
              </a:solidFill>
              <a:latin typeface="Proxima Nova"/>
              <a:ea typeface="Proxima Nova"/>
              <a:cs typeface="Proxima Nova"/>
              <a:sym typeface="Proxima Nova"/>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Proxima Nova"/>
                <a:ea typeface="Proxima Nova"/>
                <a:cs typeface="Proxima Nova"/>
                <a:sym typeface="Proxima Nova"/>
              </a:rPr>
              <a:t>   }</a:t>
            </a:r>
            <a:endParaRPr sz="1400" b="0" i="0" u="none" strike="noStrike" cap="none">
              <a:solidFill>
                <a:srgbClr val="000000"/>
              </a:solidFill>
              <a:latin typeface="Proxima Nova"/>
              <a:ea typeface="Proxima Nova"/>
              <a:cs typeface="Proxima Nova"/>
              <a:sym typeface="Proxima Nova"/>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Proxima Nova"/>
                <a:ea typeface="Proxima Nova"/>
                <a:cs typeface="Proxima Nova"/>
                <a:sym typeface="Proxima Nova"/>
              </a:rPr>
              <a:t>}</a:t>
            </a:r>
            <a:endParaRPr sz="1400" b="0" i="0" u="none" strike="noStrike" cap="none">
              <a:solidFill>
                <a:srgbClr val="000000"/>
              </a:solidFill>
              <a:latin typeface="Proxima Nova"/>
              <a:ea typeface="Proxima Nova"/>
              <a:cs typeface="Proxima Nova"/>
              <a:sym typeface="Proxima Nova"/>
            </a:endParaRPr>
          </a:p>
        </p:txBody>
      </p:sp>
      <p:sp>
        <p:nvSpPr>
          <p:cNvPr id="367" name="Google Shape;367;p39"/>
          <p:cNvSpPr txBox="1"/>
          <p:nvPr/>
        </p:nvSpPr>
        <p:spPr>
          <a:xfrm>
            <a:off x="720875" y="1402775"/>
            <a:ext cx="633300" cy="258300"/>
          </a:xfrm>
          <a:prstGeom prst="rect">
            <a:avLst/>
          </a:prstGeom>
          <a:solidFill>
            <a:srgbClr val="1155CC"/>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FFFFFF"/>
                </a:solidFill>
                <a:latin typeface="Proxima Nova"/>
                <a:ea typeface="Proxima Nova"/>
                <a:cs typeface="Proxima Nova"/>
                <a:sym typeface="Proxima Nova"/>
              </a:rPr>
              <a:t>JSON</a:t>
            </a:r>
            <a:endParaRPr sz="1200" b="0" i="0" u="none" strike="noStrike" cap="none">
              <a:solidFill>
                <a:srgbClr val="FFFFFF"/>
              </a:solidFill>
              <a:latin typeface="Proxima Nova"/>
              <a:ea typeface="Proxima Nova"/>
              <a:cs typeface="Proxima Nova"/>
              <a:sym typeface="Proxima Nova"/>
            </a:endParaRPr>
          </a:p>
        </p:txBody>
      </p:sp>
      <p:pic>
        <p:nvPicPr>
          <p:cNvPr id="368" name="Google Shape;368;p39"/>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4136050" y="1305350"/>
            <a:ext cx="1796649" cy="2396401"/>
          </a:xfrm>
          <a:prstGeom prst="rect">
            <a:avLst/>
          </a:prstGeom>
          <a:noFill/>
          <a:ln>
            <a:noFill/>
          </a:ln>
        </p:spPr>
      </p:pic>
      <p:pic>
        <p:nvPicPr>
          <p:cNvPr id="369" name="Google Shape;369;p39"/>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609875" y="314850"/>
            <a:ext cx="319350" cy="3193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cxnSp>
        <p:nvCxnSpPr>
          <p:cNvPr id="374" name="Google Shape;374;p40"/>
          <p:cNvCxnSpPr/>
          <p:nvPr/>
        </p:nvCxnSpPr>
        <p:spPr>
          <a:xfrm>
            <a:off x="609875" y="765050"/>
            <a:ext cx="566400" cy="0"/>
          </a:xfrm>
          <a:prstGeom prst="straightConnector1">
            <a:avLst/>
          </a:prstGeom>
          <a:noFill/>
          <a:ln w="38100" cap="flat" cmpd="sng">
            <a:solidFill>
              <a:schemeClr val="accent1"/>
            </a:solidFill>
            <a:prstDash val="solid"/>
            <a:round/>
            <a:headEnd type="none" w="sm" len="sm"/>
            <a:tailEnd type="none" w="sm" len="sm"/>
          </a:ln>
        </p:spPr>
      </p:cxnSp>
      <p:sp>
        <p:nvSpPr>
          <p:cNvPr id="375" name="Google Shape;375;p40"/>
          <p:cNvSpPr txBox="1"/>
          <p:nvPr/>
        </p:nvSpPr>
        <p:spPr>
          <a:xfrm>
            <a:off x="502725" y="168400"/>
            <a:ext cx="7087500" cy="442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rgbClr val="000000"/>
                </a:solidFill>
                <a:latin typeface="Proxima Nova"/>
                <a:ea typeface="Proxima Nova"/>
                <a:cs typeface="Proxima Nova"/>
                <a:sym typeface="Proxima Nova"/>
              </a:rPr>
              <a:t>      We know, but machines don’t</a:t>
            </a:r>
            <a:endParaRPr sz="2400" b="1" i="0" u="none" strike="noStrike" cap="none">
              <a:solidFill>
                <a:srgbClr val="000000"/>
              </a:solidFill>
              <a:latin typeface="Proxima Nova"/>
              <a:ea typeface="Proxima Nova"/>
              <a:cs typeface="Proxima Nova"/>
              <a:sym typeface="Proxima Nova"/>
            </a:endParaRPr>
          </a:p>
        </p:txBody>
      </p:sp>
      <p:sp>
        <p:nvSpPr>
          <p:cNvPr id="376" name="Google Shape;376;p40"/>
          <p:cNvSpPr txBox="1"/>
          <p:nvPr/>
        </p:nvSpPr>
        <p:spPr>
          <a:xfrm>
            <a:off x="628650" y="2825025"/>
            <a:ext cx="4963200" cy="793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Proxima Nova"/>
                <a:ea typeface="Proxima Nova"/>
                <a:cs typeface="Proxima Nova"/>
                <a:sym typeface="Proxima Nova"/>
              </a:rPr>
              <a:t>→ </a:t>
            </a:r>
            <a:r>
              <a:rPr lang="en-US" sz="1400" b="0" i="1" u="none" strike="noStrike" cap="none">
                <a:solidFill>
                  <a:srgbClr val="000000"/>
                </a:solidFill>
                <a:latin typeface="Proxima Nova"/>
                <a:ea typeface="Proxima Nova"/>
                <a:cs typeface="Proxima Nova"/>
                <a:sym typeface="Proxima Nova"/>
              </a:rPr>
              <a:t>BicycleCounter </a:t>
            </a:r>
            <a:r>
              <a:rPr lang="en-US" sz="1400" b="0" i="0" u="none" strike="noStrike" cap="none">
                <a:solidFill>
                  <a:srgbClr val="000000"/>
                </a:solidFill>
                <a:latin typeface="Proxima Nova"/>
                <a:ea typeface="Proxima Nova"/>
                <a:cs typeface="Proxima Nova"/>
                <a:sym typeface="Proxima Nova"/>
              </a:rPr>
              <a:t>is the same as a </a:t>
            </a:r>
            <a:r>
              <a:rPr lang="en-US" sz="1400" b="0" i="1" u="none" strike="noStrike" cap="none">
                <a:solidFill>
                  <a:srgbClr val="000000"/>
                </a:solidFill>
                <a:latin typeface="Proxima Nova"/>
                <a:ea typeface="Proxima Nova"/>
                <a:cs typeface="Proxima Nova"/>
                <a:sym typeface="Proxima Nova"/>
              </a:rPr>
              <a:t>BikePassageCounter</a:t>
            </a:r>
            <a:endParaRPr sz="1400" b="0" i="1" u="none" strike="noStrike" cap="none">
              <a:solidFill>
                <a:srgbClr val="000000"/>
              </a:solidFill>
              <a:latin typeface="Proxima Nova"/>
              <a:ea typeface="Proxima Nova"/>
              <a:cs typeface="Proxima Nova"/>
              <a:sym typeface="Proxima Nova"/>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roxima Nova"/>
              <a:ea typeface="Proxima Nova"/>
              <a:cs typeface="Proxima Nova"/>
              <a:sym typeface="Proxima Nova"/>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Proxima Nova"/>
                <a:ea typeface="Proxima Nova"/>
                <a:cs typeface="Proxima Nova"/>
                <a:sym typeface="Proxima Nova"/>
              </a:rPr>
              <a:t>→ </a:t>
            </a:r>
            <a:r>
              <a:rPr lang="en-US" sz="1400" b="0" i="1" u="none" strike="noStrike" cap="none">
                <a:solidFill>
                  <a:srgbClr val="000000"/>
                </a:solidFill>
                <a:latin typeface="Proxima Nova"/>
                <a:ea typeface="Proxima Nova"/>
                <a:cs typeface="Proxima Nova"/>
                <a:sym typeface="Proxima Nova"/>
              </a:rPr>
              <a:t>Number </a:t>
            </a:r>
            <a:r>
              <a:rPr lang="en-US" sz="1400" b="0" i="0" u="none" strike="noStrike" cap="none">
                <a:solidFill>
                  <a:srgbClr val="000000"/>
                </a:solidFill>
                <a:latin typeface="Proxima Nova"/>
                <a:ea typeface="Proxima Nova"/>
                <a:cs typeface="Proxima Nova"/>
                <a:sym typeface="Proxima Nova"/>
              </a:rPr>
              <a:t>basically means the same as </a:t>
            </a:r>
            <a:r>
              <a:rPr lang="en-US" sz="1400" b="0" i="1" u="none" strike="noStrike" cap="none">
                <a:solidFill>
                  <a:srgbClr val="000000"/>
                </a:solidFill>
                <a:latin typeface="Proxima Nova"/>
                <a:ea typeface="Proxima Nova"/>
                <a:cs typeface="Proxima Nova"/>
                <a:sym typeface="Proxima Nova"/>
              </a:rPr>
              <a:t>today </a:t>
            </a:r>
            <a:r>
              <a:rPr lang="en-US" sz="1400" b="0" i="0" u="none" strike="noStrike" cap="none">
                <a:solidFill>
                  <a:srgbClr val="000000"/>
                </a:solidFill>
                <a:latin typeface="Proxima Nova"/>
                <a:ea typeface="Proxima Nova"/>
                <a:cs typeface="Proxima Nova"/>
                <a:sym typeface="Proxima Nova"/>
              </a:rPr>
              <a:t>in this context</a:t>
            </a:r>
            <a:endParaRPr sz="1400" b="0" i="0" u="none" strike="noStrike" cap="none">
              <a:solidFill>
                <a:srgbClr val="000000"/>
              </a:solidFill>
              <a:latin typeface="Proxima Nova"/>
              <a:ea typeface="Proxima Nova"/>
              <a:cs typeface="Proxima Nova"/>
              <a:sym typeface="Proxima Nova"/>
            </a:endParaRPr>
          </a:p>
        </p:txBody>
      </p:sp>
      <p:sp>
        <p:nvSpPr>
          <p:cNvPr id="377" name="Google Shape;377;p40"/>
          <p:cNvSpPr txBox="1"/>
          <p:nvPr/>
        </p:nvSpPr>
        <p:spPr>
          <a:xfrm>
            <a:off x="2621250" y="1495325"/>
            <a:ext cx="3901500" cy="994200"/>
          </a:xfrm>
          <a:prstGeom prst="rect">
            <a:avLst/>
          </a:prstGeom>
          <a:solidFill>
            <a:srgbClr val="1155CC"/>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FFFFFF"/>
                </a:solidFill>
                <a:latin typeface="Proxima Nova"/>
                <a:ea typeface="Proxima Nova"/>
                <a:cs typeface="Proxima Nova"/>
                <a:sym typeface="Proxima Nova"/>
              </a:rPr>
              <a:t>&lt;Fietsteller-Zuid&gt; &lt;type&gt; &lt;</a:t>
            </a:r>
            <a:r>
              <a:rPr lang="en-US" sz="1400" b="1" i="0" u="none" strike="noStrike" cap="none">
                <a:solidFill>
                  <a:srgbClr val="FFFFFF"/>
                </a:solidFill>
                <a:latin typeface="Proxima Nova"/>
                <a:ea typeface="Proxima Nova"/>
                <a:cs typeface="Proxima Nova"/>
                <a:sym typeface="Proxima Nova"/>
              </a:rPr>
              <a:t>BicycleCounter</a:t>
            </a:r>
            <a:r>
              <a:rPr lang="en-US" sz="1400" b="0" i="0" u="none" strike="noStrike" cap="none">
                <a:solidFill>
                  <a:srgbClr val="FFFFFF"/>
                </a:solidFill>
                <a:latin typeface="Proxima Nova"/>
                <a:ea typeface="Proxima Nova"/>
                <a:cs typeface="Proxima Nova"/>
                <a:sym typeface="Proxima Nova"/>
              </a:rPr>
              <a:t>&gt;</a:t>
            </a:r>
            <a:endParaRPr sz="1400" b="0" i="0" u="none" strike="noStrike" cap="none">
              <a:solidFill>
                <a:srgbClr val="FFFFFF"/>
              </a:solidFill>
              <a:latin typeface="Proxima Nova"/>
              <a:ea typeface="Proxima Nova"/>
              <a:cs typeface="Proxima Nova"/>
              <a:sym typeface="Proxima Nova"/>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FFFFFF"/>
                </a:solidFill>
                <a:latin typeface="Proxima Nova"/>
                <a:ea typeface="Proxima Nova"/>
                <a:cs typeface="Proxima Nova"/>
                <a:sym typeface="Proxima Nova"/>
              </a:rPr>
              <a:t>&lt;Fietsteller-F7&gt; &lt;type&gt; &lt;</a:t>
            </a:r>
            <a:r>
              <a:rPr lang="en-US" sz="1400" b="1" i="0" u="none" strike="noStrike" cap="none">
                <a:solidFill>
                  <a:srgbClr val="FFFFFF"/>
                </a:solidFill>
                <a:latin typeface="Proxima Nova"/>
                <a:ea typeface="Proxima Nova"/>
                <a:cs typeface="Proxima Nova"/>
                <a:sym typeface="Proxima Nova"/>
              </a:rPr>
              <a:t>BikePassageCounter</a:t>
            </a:r>
            <a:r>
              <a:rPr lang="en-US" sz="1400" b="0" i="0" u="none" strike="noStrike" cap="none">
                <a:solidFill>
                  <a:srgbClr val="FFFFFF"/>
                </a:solidFill>
                <a:latin typeface="Proxima Nova"/>
                <a:ea typeface="Proxima Nova"/>
                <a:cs typeface="Proxima Nova"/>
                <a:sym typeface="Proxima Nova"/>
              </a:rPr>
              <a:t>&gt;</a:t>
            </a:r>
            <a:endParaRPr sz="1400" b="0" i="0" u="none" strike="noStrike" cap="none">
              <a:solidFill>
                <a:srgbClr val="FFFFFF"/>
              </a:solidFill>
              <a:latin typeface="Proxima Nova"/>
              <a:ea typeface="Proxima Nova"/>
              <a:cs typeface="Proxima Nova"/>
              <a:sym typeface="Proxima Nova"/>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FFFFFF"/>
                </a:solidFill>
                <a:latin typeface="Proxima Nova"/>
                <a:ea typeface="Proxima Nova"/>
                <a:cs typeface="Proxima Nova"/>
                <a:sym typeface="Proxima Nova"/>
              </a:rPr>
              <a:t>&lt;Fietsteller-Zuid&gt; &lt;</a:t>
            </a:r>
            <a:r>
              <a:rPr lang="en-US" sz="1400" b="1" i="0" u="none" strike="noStrike" cap="none">
                <a:solidFill>
                  <a:srgbClr val="FFFFFF"/>
                </a:solidFill>
                <a:latin typeface="Proxima Nova"/>
                <a:ea typeface="Proxima Nova"/>
                <a:cs typeface="Proxima Nova"/>
                <a:sym typeface="Proxima Nova"/>
              </a:rPr>
              <a:t>today</a:t>
            </a:r>
            <a:r>
              <a:rPr lang="en-US" sz="1400" b="0" i="0" u="none" strike="noStrike" cap="none">
                <a:solidFill>
                  <a:srgbClr val="FFFFFF"/>
                </a:solidFill>
                <a:latin typeface="Proxima Nova"/>
                <a:ea typeface="Proxima Nova"/>
                <a:cs typeface="Proxima Nova"/>
                <a:sym typeface="Proxima Nova"/>
              </a:rPr>
              <a:t>&gt; &lt;100&gt;</a:t>
            </a:r>
            <a:endParaRPr sz="1400" b="0" i="0" u="none" strike="noStrike" cap="none">
              <a:solidFill>
                <a:srgbClr val="FFFFFF"/>
              </a:solidFill>
              <a:latin typeface="Proxima Nova"/>
              <a:ea typeface="Proxima Nova"/>
              <a:cs typeface="Proxima Nova"/>
              <a:sym typeface="Proxima Nova"/>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FFFFFF"/>
                </a:solidFill>
                <a:latin typeface="Proxima Nova"/>
                <a:ea typeface="Proxima Nova"/>
                <a:cs typeface="Proxima Nova"/>
                <a:sym typeface="Proxima Nova"/>
              </a:rPr>
              <a:t>&lt;Fietsteller-F7&gt; &lt;</a:t>
            </a:r>
            <a:r>
              <a:rPr lang="en-US" sz="1400" b="1" i="0" u="none" strike="noStrike" cap="none">
                <a:solidFill>
                  <a:srgbClr val="FFFFFF"/>
                </a:solidFill>
                <a:latin typeface="Proxima Nova"/>
                <a:ea typeface="Proxima Nova"/>
                <a:cs typeface="Proxima Nova"/>
                <a:sym typeface="Proxima Nova"/>
              </a:rPr>
              <a:t>number</a:t>
            </a:r>
            <a:r>
              <a:rPr lang="en-US" sz="1400" b="0" i="0" u="none" strike="noStrike" cap="none">
                <a:solidFill>
                  <a:srgbClr val="FFFFFF"/>
                </a:solidFill>
                <a:latin typeface="Proxima Nova"/>
                <a:ea typeface="Proxima Nova"/>
                <a:cs typeface="Proxima Nova"/>
                <a:sym typeface="Proxima Nova"/>
              </a:rPr>
              <a:t>&gt; &lt;250&gt;</a:t>
            </a:r>
            <a:endParaRPr sz="1400" b="0" i="0" u="none" strike="noStrike" cap="none">
              <a:solidFill>
                <a:srgbClr val="FFFFFF"/>
              </a:solidFill>
              <a:latin typeface="Proxima Nova"/>
              <a:ea typeface="Proxima Nova"/>
              <a:cs typeface="Proxima Nova"/>
              <a:sym typeface="Proxima Nova"/>
            </a:endParaRPr>
          </a:p>
        </p:txBody>
      </p:sp>
      <p:pic>
        <p:nvPicPr>
          <p:cNvPr id="378" name="Google Shape;378;p40"/>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609875" y="314850"/>
            <a:ext cx="319350" cy="319350"/>
          </a:xfrm>
          <a:prstGeom prst="rect">
            <a:avLst/>
          </a:prstGeom>
          <a:noFill/>
          <a:ln>
            <a:noFill/>
          </a:ln>
        </p:spPr>
      </p:pic>
      <p:sp>
        <p:nvSpPr>
          <p:cNvPr id="379" name="Google Shape;379;p40"/>
          <p:cNvSpPr txBox="1"/>
          <p:nvPr/>
        </p:nvSpPr>
        <p:spPr>
          <a:xfrm rot="1585521">
            <a:off x="7735026" y="436787"/>
            <a:ext cx="880387" cy="442206"/>
          </a:xfrm>
          <a:prstGeom prst="rect">
            <a:avLst/>
          </a:prstGeom>
          <a:solidFill>
            <a:srgbClr val="1155CC"/>
          </a:solid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FFFFFF"/>
                </a:solidFill>
                <a:latin typeface="Proxima Nova"/>
                <a:ea typeface="Proxima Nova"/>
                <a:cs typeface="Proxima Nova"/>
                <a:sym typeface="Proxima Nova"/>
              </a:rPr>
              <a:t>Triples!</a:t>
            </a:r>
            <a:endParaRPr sz="1400" b="0" i="0" u="none" strike="noStrike" cap="none">
              <a:solidFill>
                <a:srgbClr val="FFFFFF"/>
              </a:solidFill>
              <a:latin typeface="Proxima Nova"/>
              <a:ea typeface="Proxima Nova"/>
              <a:cs typeface="Proxima Nova"/>
              <a:sym typeface="Proxima Nova"/>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cxnSp>
        <p:nvCxnSpPr>
          <p:cNvPr id="384" name="Google Shape;384;p41"/>
          <p:cNvCxnSpPr/>
          <p:nvPr/>
        </p:nvCxnSpPr>
        <p:spPr>
          <a:xfrm>
            <a:off x="609875" y="765050"/>
            <a:ext cx="566400" cy="0"/>
          </a:xfrm>
          <a:prstGeom prst="straightConnector1">
            <a:avLst/>
          </a:prstGeom>
          <a:noFill/>
          <a:ln w="38100" cap="flat" cmpd="sng">
            <a:solidFill>
              <a:schemeClr val="accent1"/>
            </a:solidFill>
            <a:prstDash val="solid"/>
            <a:round/>
            <a:headEnd type="none" w="sm" len="sm"/>
            <a:tailEnd type="none" w="sm" len="sm"/>
          </a:ln>
        </p:spPr>
      </p:cxnSp>
      <p:sp>
        <p:nvSpPr>
          <p:cNvPr id="385" name="Google Shape;385;p41"/>
          <p:cNvSpPr txBox="1"/>
          <p:nvPr/>
        </p:nvSpPr>
        <p:spPr>
          <a:xfrm>
            <a:off x="502725" y="168400"/>
            <a:ext cx="7087500" cy="442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rgbClr val="000000"/>
                </a:solidFill>
                <a:latin typeface="Proxima Nova"/>
                <a:ea typeface="Proxima Nova"/>
                <a:cs typeface="Proxima Nova"/>
                <a:sym typeface="Proxima Nova"/>
              </a:rPr>
              <a:t>      Solved by using URIs </a:t>
            </a:r>
            <a:endParaRPr sz="2400" b="1" i="0" u="none" strike="noStrike" cap="none">
              <a:solidFill>
                <a:srgbClr val="000000"/>
              </a:solidFill>
              <a:latin typeface="Proxima Nova"/>
              <a:ea typeface="Proxima Nova"/>
              <a:cs typeface="Proxima Nova"/>
              <a:sym typeface="Proxima Nova"/>
            </a:endParaRPr>
          </a:p>
        </p:txBody>
      </p:sp>
      <p:sp>
        <p:nvSpPr>
          <p:cNvPr id="386" name="Google Shape;386;p41"/>
          <p:cNvSpPr txBox="1"/>
          <p:nvPr/>
        </p:nvSpPr>
        <p:spPr>
          <a:xfrm>
            <a:off x="2621250" y="1495325"/>
            <a:ext cx="3901500" cy="994200"/>
          </a:xfrm>
          <a:prstGeom prst="rect">
            <a:avLst/>
          </a:prstGeom>
          <a:solidFill>
            <a:srgbClr val="1155CC"/>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FFFFFF"/>
                </a:solidFill>
                <a:latin typeface="Proxima Nova"/>
                <a:ea typeface="Proxima Nova"/>
                <a:cs typeface="Proxima Nova"/>
                <a:sym typeface="Proxima Nova"/>
              </a:rPr>
              <a:t>&lt;Fietsteller-Zuid&gt; &lt;type&gt; &lt;</a:t>
            </a:r>
            <a:r>
              <a:rPr lang="en-US" sz="1400" b="1" i="0" u="none" strike="noStrike" cap="none">
                <a:solidFill>
                  <a:srgbClr val="FFFFFF"/>
                </a:solidFill>
                <a:latin typeface="Proxima Nova"/>
                <a:ea typeface="Proxima Nova"/>
                <a:cs typeface="Proxima Nova"/>
                <a:sym typeface="Proxima Nova"/>
              </a:rPr>
              <a:t>BicycleCounter</a:t>
            </a:r>
            <a:r>
              <a:rPr lang="en-US" sz="1400" b="0" i="0" u="none" strike="noStrike" cap="none">
                <a:solidFill>
                  <a:srgbClr val="FFFFFF"/>
                </a:solidFill>
                <a:latin typeface="Proxima Nova"/>
                <a:ea typeface="Proxima Nova"/>
                <a:cs typeface="Proxima Nova"/>
                <a:sym typeface="Proxima Nova"/>
              </a:rPr>
              <a:t>&gt;</a:t>
            </a:r>
            <a:endParaRPr sz="1400" b="0" i="0" u="none" strike="noStrike" cap="none">
              <a:solidFill>
                <a:srgbClr val="FFFFFF"/>
              </a:solidFill>
              <a:latin typeface="Proxima Nova"/>
              <a:ea typeface="Proxima Nova"/>
              <a:cs typeface="Proxima Nova"/>
              <a:sym typeface="Proxima Nova"/>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FFFFFF"/>
                </a:solidFill>
                <a:latin typeface="Proxima Nova"/>
                <a:ea typeface="Proxima Nova"/>
                <a:cs typeface="Proxima Nova"/>
                <a:sym typeface="Proxima Nova"/>
              </a:rPr>
              <a:t>&lt;Fietsteller-F7&gt; &lt;type&gt; &lt;</a:t>
            </a:r>
            <a:r>
              <a:rPr lang="en-US" sz="1400" b="1" i="0" u="none" strike="noStrike" cap="none">
                <a:solidFill>
                  <a:srgbClr val="FFFFFF"/>
                </a:solidFill>
                <a:latin typeface="Proxima Nova"/>
                <a:ea typeface="Proxima Nova"/>
                <a:cs typeface="Proxima Nova"/>
                <a:sym typeface="Proxima Nova"/>
              </a:rPr>
              <a:t>BikePassageCounter</a:t>
            </a:r>
            <a:r>
              <a:rPr lang="en-US" sz="1400" b="0" i="0" u="none" strike="noStrike" cap="none">
                <a:solidFill>
                  <a:srgbClr val="FFFFFF"/>
                </a:solidFill>
                <a:latin typeface="Proxima Nova"/>
                <a:ea typeface="Proxima Nova"/>
                <a:cs typeface="Proxima Nova"/>
                <a:sym typeface="Proxima Nova"/>
              </a:rPr>
              <a:t>&gt;</a:t>
            </a:r>
            <a:endParaRPr sz="1400" b="0" i="0" u="none" strike="noStrike" cap="none">
              <a:solidFill>
                <a:srgbClr val="FFFFFF"/>
              </a:solidFill>
              <a:latin typeface="Proxima Nova"/>
              <a:ea typeface="Proxima Nova"/>
              <a:cs typeface="Proxima Nova"/>
              <a:sym typeface="Proxima Nova"/>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FFFFFF"/>
                </a:solidFill>
                <a:latin typeface="Proxima Nova"/>
                <a:ea typeface="Proxima Nova"/>
                <a:cs typeface="Proxima Nova"/>
                <a:sym typeface="Proxima Nova"/>
              </a:rPr>
              <a:t>&lt;Fietsteller-Zuid&gt; &lt;</a:t>
            </a:r>
            <a:r>
              <a:rPr lang="en-US" sz="1400" b="1" i="0" u="none" strike="noStrike" cap="none">
                <a:solidFill>
                  <a:srgbClr val="FFFFFF"/>
                </a:solidFill>
                <a:latin typeface="Proxima Nova"/>
                <a:ea typeface="Proxima Nova"/>
                <a:cs typeface="Proxima Nova"/>
                <a:sym typeface="Proxima Nova"/>
              </a:rPr>
              <a:t>today</a:t>
            </a:r>
            <a:r>
              <a:rPr lang="en-US" sz="1400" b="0" i="0" u="none" strike="noStrike" cap="none">
                <a:solidFill>
                  <a:srgbClr val="FFFFFF"/>
                </a:solidFill>
                <a:latin typeface="Proxima Nova"/>
                <a:ea typeface="Proxima Nova"/>
                <a:cs typeface="Proxima Nova"/>
                <a:sym typeface="Proxima Nova"/>
              </a:rPr>
              <a:t>&gt; &lt;100&gt;</a:t>
            </a:r>
            <a:endParaRPr sz="1400" b="0" i="0" u="none" strike="noStrike" cap="none">
              <a:solidFill>
                <a:srgbClr val="FFFFFF"/>
              </a:solidFill>
              <a:latin typeface="Proxima Nova"/>
              <a:ea typeface="Proxima Nova"/>
              <a:cs typeface="Proxima Nova"/>
              <a:sym typeface="Proxima Nova"/>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FFFFFF"/>
                </a:solidFill>
                <a:latin typeface="Proxima Nova"/>
                <a:ea typeface="Proxima Nova"/>
                <a:cs typeface="Proxima Nova"/>
                <a:sym typeface="Proxima Nova"/>
              </a:rPr>
              <a:t>&lt;Fietsteller-F7&gt; &lt;</a:t>
            </a:r>
            <a:r>
              <a:rPr lang="en-US" sz="1400" b="1" i="0" u="none" strike="noStrike" cap="none">
                <a:solidFill>
                  <a:srgbClr val="FFFFFF"/>
                </a:solidFill>
                <a:latin typeface="Proxima Nova"/>
                <a:ea typeface="Proxima Nova"/>
                <a:cs typeface="Proxima Nova"/>
                <a:sym typeface="Proxima Nova"/>
              </a:rPr>
              <a:t>number</a:t>
            </a:r>
            <a:r>
              <a:rPr lang="en-US" sz="1400" b="0" i="0" u="none" strike="noStrike" cap="none">
                <a:solidFill>
                  <a:srgbClr val="FFFFFF"/>
                </a:solidFill>
                <a:latin typeface="Proxima Nova"/>
                <a:ea typeface="Proxima Nova"/>
                <a:cs typeface="Proxima Nova"/>
                <a:sym typeface="Proxima Nova"/>
              </a:rPr>
              <a:t>&gt; &lt;250&gt;</a:t>
            </a:r>
            <a:endParaRPr sz="1400" b="0" i="0" u="none" strike="noStrike" cap="none">
              <a:solidFill>
                <a:srgbClr val="FFFFFF"/>
              </a:solidFill>
              <a:latin typeface="Proxima Nova"/>
              <a:ea typeface="Proxima Nova"/>
              <a:cs typeface="Proxima Nova"/>
              <a:sym typeface="Proxima Nova"/>
            </a:endParaRPr>
          </a:p>
        </p:txBody>
      </p:sp>
      <p:sp>
        <p:nvSpPr>
          <p:cNvPr id="387" name="Google Shape;387;p41"/>
          <p:cNvSpPr txBox="1"/>
          <p:nvPr/>
        </p:nvSpPr>
        <p:spPr>
          <a:xfrm>
            <a:off x="2621250" y="1495325"/>
            <a:ext cx="3901500" cy="994200"/>
          </a:xfrm>
          <a:prstGeom prst="rect">
            <a:avLst/>
          </a:prstGeom>
          <a:solidFill>
            <a:srgbClr val="1155CC"/>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FFFFFF"/>
                </a:solidFill>
                <a:latin typeface="Proxima Nova"/>
                <a:ea typeface="Proxima Nova"/>
                <a:cs typeface="Proxima Nova"/>
                <a:sym typeface="Proxima Nova"/>
              </a:rPr>
              <a:t>&lt;Fietsteller-Zuid&gt; &lt;type&gt; &lt;</a:t>
            </a:r>
            <a:r>
              <a:rPr lang="en-US" sz="1400" b="1" i="0" u="none" strike="noStrike" cap="none">
                <a:solidFill>
                  <a:srgbClr val="FFFFFF"/>
                </a:solidFill>
                <a:latin typeface="Proxima Nova"/>
                <a:ea typeface="Proxima Nova"/>
                <a:cs typeface="Proxima Nova"/>
                <a:sym typeface="Proxima Nova"/>
              </a:rPr>
              <a:t>BicycleCounter</a:t>
            </a:r>
            <a:r>
              <a:rPr lang="en-US" sz="1400" b="0" i="0" u="none" strike="noStrike" cap="none">
                <a:solidFill>
                  <a:srgbClr val="FFFFFF"/>
                </a:solidFill>
                <a:latin typeface="Proxima Nova"/>
                <a:ea typeface="Proxima Nova"/>
                <a:cs typeface="Proxima Nova"/>
                <a:sym typeface="Proxima Nova"/>
              </a:rPr>
              <a:t>&gt;</a:t>
            </a:r>
            <a:endParaRPr sz="1400" b="0" i="0" u="none" strike="noStrike" cap="none">
              <a:solidFill>
                <a:srgbClr val="FFFFFF"/>
              </a:solidFill>
              <a:latin typeface="Proxima Nova"/>
              <a:ea typeface="Proxima Nova"/>
              <a:cs typeface="Proxima Nova"/>
              <a:sym typeface="Proxima Nova"/>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FFFFFF"/>
                </a:solidFill>
                <a:latin typeface="Proxima Nova"/>
                <a:ea typeface="Proxima Nova"/>
                <a:cs typeface="Proxima Nova"/>
                <a:sym typeface="Proxima Nova"/>
              </a:rPr>
              <a:t>&lt;Fietsteller-F7&gt; &lt;type&gt; &lt;</a:t>
            </a:r>
            <a:r>
              <a:rPr lang="en-US" sz="1400" b="1" i="0" u="none" strike="noStrike" cap="none">
                <a:solidFill>
                  <a:srgbClr val="FFFFFF"/>
                </a:solidFill>
                <a:latin typeface="Proxima Nova"/>
                <a:ea typeface="Proxima Nova"/>
                <a:cs typeface="Proxima Nova"/>
                <a:sym typeface="Proxima Nova"/>
              </a:rPr>
              <a:t>BikePassageCounter</a:t>
            </a:r>
            <a:r>
              <a:rPr lang="en-US" sz="1400" b="0" i="0" u="none" strike="noStrike" cap="none">
                <a:solidFill>
                  <a:srgbClr val="FFFFFF"/>
                </a:solidFill>
                <a:latin typeface="Proxima Nova"/>
                <a:ea typeface="Proxima Nova"/>
                <a:cs typeface="Proxima Nova"/>
                <a:sym typeface="Proxima Nova"/>
              </a:rPr>
              <a:t>&gt;</a:t>
            </a:r>
            <a:endParaRPr sz="1400" b="0" i="0" u="none" strike="noStrike" cap="none">
              <a:solidFill>
                <a:srgbClr val="FFFFFF"/>
              </a:solidFill>
              <a:latin typeface="Proxima Nova"/>
              <a:ea typeface="Proxima Nova"/>
              <a:cs typeface="Proxima Nova"/>
              <a:sym typeface="Proxima Nova"/>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FFFFFF"/>
                </a:solidFill>
                <a:latin typeface="Proxima Nova"/>
                <a:ea typeface="Proxima Nova"/>
                <a:cs typeface="Proxima Nova"/>
                <a:sym typeface="Proxima Nova"/>
              </a:rPr>
              <a:t>&lt;Fietsteller-Zuid&gt; &lt;</a:t>
            </a:r>
            <a:r>
              <a:rPr lang="en-US" sz="1400" b="1" i="0" u="none" strike="noStrike" cap="none">
                <a:solidFill>
                  <a:srgbClr val="FFFFFF"/>
                </a:solidFill>
                <a:latin typeface="Proxima Nova"/>
                <a:ea typeface="Proxima Nova"/>
                <a:cs typeface="Proxima Nova"/>
                <a:sym typeface="Proxima Nova"/>
              </a:rPr>
              <a:t>today</a:t>
            </a:r>
            <a:r>
              <a:rPr lang="en-US" sz="1400" b="0" i="0" u="none" strike="noStrike" cap="none">
                <a:solidFill>
                  <a:srgbClr val="FFFFFF"/>
                </a:solidFill>
                <a:latin typeface="Proxima Nova"/>
                <a:ea typeface="Proxima Nova"/>
                <a:cs typeface="Proxima Nova"/>
                <a:sym typeface="Proxima Nova"/>
              </a:rPr>
              <a:t>&gt; &lt;100&gt;</a:t>
            </a:r>
            <a:endParaRPr sz="1400" b="0" i="0" u="none" strike="noStrike" cap="none">
              <a:solidFill>
                <a:srgbClr val="FFFFFF"/>
              </a:solidFill>
              <a:latin typeface="Proxima Nova"/>
              <a:ea typeface="Proxima Nova"/>
              <a:cs typeface="Proxima Nova"/>
              <a:sym typeface="Proxima Nova"/>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FFFFFF"/>
                </a:solidFill>
                <a:latin typeface="Proxima Nova"/>
                <a:ea typeface="Proxima Nova"/>
                <a:cs typeface="Proxima Nova"/>
                <a:sym typeface="Proxima Nova"/>
              </a:rPr>
              <a:t>&lt;Fietsteller-F7&gt; &lt;</a:t>
            </a:r>
            <a:r>
              <a:rPr lang="en-US" sz="1400" b="1" i="0" u="none" strike="noStrike" cap="none">
                <a:solidFill>
                  <a:srgbClr val="FFFFFF"/>
                </a:solidFill>
                <a:latin typeface="Proxima Nova"/>
                <a:ea typeface="Proxima Nova"/>
                <a:cs typeface="Proxima Nova"/>
                <a:sym typeface="Proxima Nova"/>
              </a:rPr>
              <a:t>number</a:t>
            </a:r>
            <a:r>
              <a:rPr lang="en-US" sz="1400" b="0" i="0" u="none" strike="noStrike" cap="none">
                <a:solidFill>
                  <a:srgbClr val="FFFFFF"/>
                </a:solidFill>
                <a:latin typeface="Proxima Nova"/>
                <a:ea typeface="Proxima Nova"/>
                <a:cs typeface="Proxima Nova"/>
                <a:sym typeface="Proxima Nova"/>
              </a:rPr>
              <a:t>&gt; &lt;250&gt;</a:t>
            </a:r>
            <a:endParaRPr sz="1400" b="0" i="0" u="none" strike="noStrike" cap="none">
              <a:solidFill>
                <a:srgbClr val="FFFFFF"/>
              </a:solidFill>
              <a:latin typeface="Proxima Nova"/>
              <a:ea typeface="Proxima Nova"/>
              <a:cs typeface="Proxima Nova"/>
              <a:sym typeface="Proxima Nova"/>
            </a:endParaRPr>
          </a:p>
        </p:txBody>
      </p:sp>
      <p:cxnSp>
        <p:nvCxnSpPr>
          <p:cNvPr id="388" name="Google Shape;388;p41"/>
          <p:cNvCxnSpPr>
            <a:stCxn id="387" idx="2"/>
          </p:cNvCxnSpPr>
          <p:nvPr/>
        </p:nvCxnSpPr>
        <p:spPr>
          <a:xfrm>
            <a:off x="4572000" y="2489525"/>
            <a:ext cx="0" cy="510900"/>
          </a:xfrm>
          <a:prstGeom prst="straightConnector1">
            <a:avLst/>
          </a:prstGeom>
          <a:noFill/>
          <a:ln w="9525" cap="flat" cmpd="sng">
            <a:solidFill>
              <a:schemeClr val="dk2"/>
            </a:solidFill>
            <a:prstDash val="solid"/>
            <a:round/>
            <a:headEnd type="none" w="sm" len="sm"/>
            <a:tailEnd type="triangle" w="med" len="med"/>
          </a:ln>
        </p:spPr>
      </p:cxnSp>
      <p:sp>
        <p:nvSpPr>
          <p:cNvPr id="389" name="Google Shape;389;p41"/>
          <p:cNvSpPr txBox="1"/>
          <p:nvPr/>
        </p:nvSpPr>
        <p:spPr>
          <a:xfrm>
            <a:off x="3018175" y="2888325"/>
            <a:ext cx="3010200" cy="375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rgbClr val="000000"/>
                </a:solidFill>
                <a:latin typeface="Proxima Nova"/>
                <a:ea typeface="Proxima Nova"/>
                <a:cs typeface="Proxima Nova"/>
                <a:sym typeface="Proxima Nova"/>
              </a:rPr>
              <a:t>https://wikipedia.org/BikeCounter</a:t>
            </a:r>
            <a:endParaRPr sz="1400" b="1" i="0" u="none" strike="noStrike" cap="none">
              <a:solidFill>
                <a:srgbClr val="000000"/>
              </a:solidFill>
              <a:latin typeface="Proxima Nova"/>
              <a:ea typeface="Proxima Nova"/>
              <a:cs typeface="Proxima Nova"/>
              <a:sym typeface="Proxima Nova"/>
            </a:endParaRPr>
          </a:p>
        </p:txBody>
      </p:sp>
      <p:sp>
        <p:nvSpPr>
          <p:cNvPr id="390" name="Google Shape;390;p41"/>
          <p:cNvSpPr txBox="1"/>
          <p:nvPr/>
        </p:nvSpPr>
        <p:spPr>
          <a:xfrm>
            <a:off x="457850" y="3443600"/>
            <a:ext cx="4252200" cy="579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Proxima Nova"/>
                <a:ea typeface="Proxima Nova"/>
                <a:cs typeface="Proxima Nova"/>
                <a:sym typeface="Proxima Nova"/>
              </a:rPr>
              <a:t>But machines only get a human readable description (HTML)</a:t>
            </a:r>
            <a:endParaRPr sz="1400" b="0" i="0" u="none" strike="noStrike" cap="none">
              <a:solidFill>
                <a:srgbClr val="000000"/>
              </a:solidFill>
              <a:latin typeface="Proxima Nova"/>
              <a:ea typeface="Proxima Nova"/>
              <a:cs typeface="Proxima Nova"/>
              <a:sym typeface="Proxima Nova"/>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roxima Nova"/>
              <a:ea typeface="Proxima Nova"/>
              <a:cs typeface="Proxima Nova"/>
              <a:sym typeface="Proxima Nova"/>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roxima Nova"/>
              <a:ea typeface="Proxima Nova"/>
              <a:cs typeface="Proxima Nova"/>
              <a:sym typeface="Proxima Nova"/>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roxima Nova"/>
              <a:ea typeface="Proxima Nova"/>
              <a:cs typeface="Proxima Nova"/>
              <a:sym typeface="Proxima Nova"/>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roxima Nova"/>
              <a:ea typeface="Proxima Nova"/>
              <a:cs typeface="Proxima Nova"/>
              <a:sym typeface="Proxima Nova"/>
            </a:endParaRPr>
          </a:p>
          <a:p>
            <a:pPr marL="0" marR="0" lvl="0" indent="0" algn="l"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roxima Nova"/>
                <a:ea typeface="Proxima Nova"/>
                <a:cs typeface="Proxima Nova"/>
                <a:sym typeface="Proxima Nova"/>
              </a:rPr>
              <a:t>URI = U</a:t>
            </a:r>
            <a:r>
              <a:rPr lang="en-US" sz="1400" b="0" i="1" u="none" strike="noStrike" cap="none">
                <a:solidFill>
                  <a:srgbClr val="000000"/>
                </a:solidFill>
                <a:latin typeface="Proxima Nova"/>
                <a:ea typeface="Proxima Nova"/>
                <a:cs typeface="Proxima Nova"/>
                <a:sym typeface="Proxima Nova"/>
              </a:rPr>
              <a:t>niform </a:t>
            </a:r>
            <a:r>
              <a:rPr lang="en-US" sz="1400" b="1" i="1" u="none" strike="noStrike" cap="none">
                <a:solidFill>
                  <a:srgbClr val="000000"/>
                </a:solidFill>
                <a:latin typeface="Proxima Nova"/>
                <a:ea typeface="Proxima Nova"/>
                <a:cs typeface="Proxima Nova"/>
                <a:sym typeface="Proxima Nova"/>
              </a:rPr>
              <a:t>R</a:t>
            </a:r>
            <a:r>
              <a:rPr lang="en-US" sz="1400" b="0" i="1" u="none" strike="noStrike" cap="none">
                <a:solidFill>
                  <a:srgbClr val="000000"/>
                </a:solidFill>
                <a:latin typeface="Proxima Nova"/>
                <a:ea typeface="Proxima Nova"/>
                <a:cs typeface="Proxima Nova"/>
                <a:sym typeface="Proxima Nova"/>
              </a:rPr>
              <a:t>esource </a:t>
            </a:r>
            <a:r>
              <a:rPr lang="en-US" sz="1400" b="1" i="1" u="none" strike="noStrike" cap="none">
                <a:solidFill>
                  <a:srgbClr val="000000"/>
                </a:solidFill>
                <a:latin typeface="Proxima Nova"/>
                <a:ea typeface="Proxima Nova"/>
                <a:cs typeface="Proxima Nova"/>
                <a:sym typeface="Proxima Nova"/>
              </a:rPr>
              <a:t>I</a:t>
            </a:r>
            <a:r>
              <a:rPr lang="en-US" sz="1400" b="0" i="1" u="none" strike="noStrike" cap="none">
                <a:solidFill>
                  <a:srgbClr val="000000"/>
                </a:solidFill>
                <a:latin typeface="Proxima Nova"/>
                <a:ea typeface="Proxima Nova"/>
                <a:cs typeface="Proxima Nova"/>
                <a:sym typeface="Proxima Nova"/>
              </a:rPr>
              <a:t>dentifier</a:t>
            </a:r>
            <a:endParaRPr sz="1400" b="0" i="1" u="none" strike="noStrike" cap="none">
              <a:solidFill>
                <a:srgbClr val="000000"/>
              </a:solidFill>
              <a:latin typeface="Proxima Nova"/>
              <a:ea typeface="Proxima Nova"/>
              <a:cs typeface="Proxima Nova"/>
              <a:sym typeface="Proxima Nova"/>
            </a:endParaRPr>
          </a:p>
        </p:txBody>
      </p:sp>
      <p:pic>
        <p:nvPicPr>
          <p:cNvPr id="391" name="Google Shape;391;p41"/>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5673425" y="3374250"/>
            <a:ext cx="3086203" cy="1613924"/>
          </a:xfrm>
          <a:prstGeom prst="rect">
            <a:avLst/>
          </a:prstGeom>
          <a:noFill/>
          <a:ln>
            <a:noFill/>
          </a:ln>
        </p:spPr>
      </p:pic>
      <p:pic>
        <p:nvPicPr>
          <p:cNvPr id="392" name="Google Shape;392;p41"/>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609875" y="314850"/>
            <a:ext cx="319350" cy="3193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cxnSp>
        <p:nvCxnSpPr>
          <p:cNvPr id="397" name="Google Shape;397;p42"/>
          <p:cNvCxnSpPr/>
          <p:nvPr/>
        </p:nvCxnSpPr>
        <p:spPr>
          <a:xfrm>
            <a:off x="609875" y="765050"/>
            <a:ext cx="566400" cy="0"/>
          </a:xfrm>
          <a:prstGeom prst="straightConnector1">
            <a:avLst/>
          </a:prstGeom>
          <a:noFill/>
          <a:ln w="38100" cap="flat" cmpd="sng">
            <a:solidFill>
              <a:schemeClr val="accent1"/>
            </a:solidFill>
            <a:prstDash val="solid"/>
            <a:round/>
            <a:headEnd type="none" w="sm" len="sm"/>
            <a:tailEnd type="none" w="sm" len="sm"/>
          </a:ln>
        </p:spPr>
      </p:cxnSp>
      <p:sp>
        <p:nvSpPr>
          <p:cNvPr id="398" name="Google Shape;398;p42"/>
          <p:cNvSpPr txBox="1"/>
          <p:nvPr/>
        </p:nvSpPr>
        <p:spPr>
          <a:xfrm>
            <a:off x="502725" y="168400"/>
            <a:ext cx="8572200" cy="442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rgbClr val="000000"/>
                </a:solidFill>
                <a:latin typeface="Proxima Nova"/>
                <a:ea typeface="Proxima Nova"/>
                <a:cs typeface="Proxima Nova"/>
                <a:sym typeface="Proxima Nova"/>
              </a:rPr>
              <a:t>      We use URIs that provide both a human and machine                             </a:t>
            </a:r>
            <a:endParaRPr sz="2400" b="1" i="0" u="none" strike="noStrike" cap="none">
              <a:solidFill>
                <a:srgbClr val="000000"/>
              </a:solidFill>
              <a:latin typeface="Proxima Nova"/>
              <a:ea typeface="Proxima Nova"/>
              <a:cs typeface="Proxima Nova"/>
              <a:sym typeface="Proxima Nova"/>
            </a:endParaRPr>
          </a:p>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rgbClr val="000000"/>
                </a:solidFill>
                <a:latin typeface="Proxima Nova"/>
                <a:ea typeface="Proxima Nova"/>
                <a:cs typeface="Proxima Nova"/>
                <a:sym typeface="Proxima Nova"/>
              </a:rPr>
              <a:t>        readable description</a:t>
            </a:r>
            <a:endParaRPr sz="2400" b="1" i="0" u="none" strike="noStrike" cap="none">
              <a:solidFill>
                <a:srgbClr val="000000"/>
              </a:solidFill>
              <a:latin typeface="Proxima Nova"/>
              <a:ea typeface="Proxima Nova"/>
              <a:cs typeface="Proxima Nova"/>
              <a:sym typeface="Proxima Nova"/>
            </a:endParaRPr>
          </a:p>
        </p:txBody>
      </p:sp>
      <p:sp>
        <p:nvSpPr>
          <p:cNvPr id="399" name="Google Shape;399;p42"/>
          <p:cNvSpPr txBox="1"/>
          <p:nvPr/>
        </p:nvSpPr>
        <p:spPr>
          <a:xfrm>
            <a:off x="2621250" y="1495325"/>
            <a:ext cx="3901500" cy="994200"/>
          </a:xfrm>
          <a:prstGeom prst="rect">
            <a:avLst/>
          </a:prstGeom>
          <a:solidFill>
            <a:srgbClr val="1155CC"/>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FFFFFF"/>
                </a:solidFill>
                <a:latin typeface="Proxima Nova"/>
                <a:ea typeface="Proxima Nova"/>
                <a:cs typeface="Proxima Nova"/>
                <a:sym typeface="Proxima Nova"/>
              </a:rPr>
              <a:t>&lt;Fietsteller-Zuid&gt; &lt;type&gt; &lt;</a:t>
            </a:r>
            <a:r>
              <a:rPr lang="en-US" sz="1400" b="1" i="0" u="none" strike="noStrike" cap="none">
                <a:solidFill>
                  <a:srgbClr val="FFFFFF"/>
                </a:solidFill>
                <a:latin typeface="Proxima Nova"/>
                <a:ea typeface="Proxima Nova"/>
                <a:cs typeface="Proxima Nova"/>
                <a:sym typeface="Proxima Nova"/>
              </a:rPr>
              <a:t>BicycleCounter</a:t>
            </a:r>
            <a:r>
              <a:rPr lang="en-US" sz="1400" b="0" i="0" u="none" strike="noStrike" cap="none">
                <a:solidFill>
                  <a:srgbClr val="FFFFFF"/>
                </a:solidFill>
                <a:latin typeface="Proxima Nova"/>
                <a:ea typeface="Proxima Nova"/>
                <a:cs typeface="Proxima Nova"/>
                <a:sym typeface="Proxima Nova"/>
              </a:rPr>
              <a:t>&gt;</a:t>
            </a:r>
            <a:endParaRPr sz="1400" b="0" i="0" u="none" strike="noStrike" cap="none">
              <a:solidFill>
                <a:srgbClr val="FFFFFF"/>
              </a:solidFill>
              <a:latin typeface="Proxima Nova"/>
              <a:ea typeface="Proxima Nova"/>
              <a:cs typeface="Proxima Nova"/>
              <a:sym typeface="Proxima Nova"/>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FFFFFF"/>
                </a:solidFill>
                <a:latin typeface="Proxima Nova"/>
                <a:ea typeface="Proxima Nova"/>
                <a:cs typeface="Proxima Nova"/>
                <a:sym typeface="Proxima Nova"/>
              </a:rPr>
              <a:t>&lt;Fietsteller-F7&gt; &lt;type&gt; &lt;</a:t>
            </a:r>
            <a:r>
              <a:rPr lang="en-US" sz="1400" b="1" i="0" u="none" strike="noStrike" cap="none">
                <a:solidFill>
                  <a:srgbClr val="FFFFFF"/>
                </a:solidFill>
                <a:latin typeface="Proxima Nova"/>
                <a:ea typeface="Proxima Nova"/>
                <a:cs typeface="Proxima Nova"/>
                <a:sym typeface="Proxima Nova"/>
              </a:rPr>
              <a:t>BikePassageCounter</a:t>
            </a:r>
            <a:r>
              <a:rPr lang="en-US" sz="1400" b="0" i="0" u="none" strike="noStrike" cap="none">
                <a:solidFill>
                  <a:srgbClr val="FFFFFF"/>
                </a:solidFill>
                <a:latin typeface="Proxima Nova"/>
                <a:ea typeface="Proxima Nova"/>
                <a:cs typeface="Proxima Nova"/>
                <a:sym typeface="Proxima Nova"/>
              </a:rPr>
              <a:t>&gt;</a:t>
            </a:r>
            <a:endParaRPr sz="1400" b="0" i="0" u="none" strike="noStrike" cap="none">
              <a:solidFill>
                <a:srgbClr val="FFFFFF"/>
              </a:solidFill>
              <a:latin typeface="Proxima Nova"/>
              <a:ea typeface="Proxima Nova"/>
              <a:cs typeface="Proxima Nova"/>
              <a:sym typeface="Proxima Nova"/>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FFFFFF"/>
                </a:solidFill>
                <a:latin typeface="Proxima Nova"/>
                <a:ea typeface="Proxima Nova"/>
                <a:cs typeface="Proxima Nova"/>
                <a:sym typeface="Proxima Nova"/>
              </a:rPr>
              <a:t>&lt;Fietsteller-Zuid&gt; &lt;</a:t>
            </a:r>
            <a:r>
              <a:rPr lang="en-US" sz="1400" b="1" i="0" u="none" strike="noStrike" cap="none">
                <a:solidFill>
                  <a:srgbClr val="FFFFFF"/>
                </a:solidFill>
                <a:latin typeface="Proxima Nova"/>
                <a:ea typeface="Proxima Nova"/>
                <a:cs typeface="Proxima Nova"/>
                <a:sym typeface="Proxima Nova"/>
              </a:rPr>
              <a:t>today</a:t>
            </a:r>
            <a:r>
              <a:rPr lang="en-US" sz="1400" b="0" i="0" u="none" strike="noStrike" cap="none">
                <a:solidFill>
                  <a:srgbClr val="FFFFFF"/>
                </a:solidFill>
                <a:latin typeface="Proxima Nova"/>
                <a:ea typeface="Proxima Nova"/>
                <a:cs typeface="Proxima Nova"/>
                <a:sym typeface="Proxima Nova"/>
              </a:rPr>
              <a:t>&gt; &lt;100&gt;</a:t>
            </a:r>
            <a:endParaRPr sz="1400" b="0" i="0" u="none" strike="noStrike" cap="none">
              <a:solidFill>
                <a:srgbClr val="FFFFFF"/>
              </a:solidFill>
              <a:latin typeface="Proxima Nova"/>
              <a:ea typeface="Proxima Nova"/>
              <a:cs typeface="Proxima Nova"/>
              <a:sym typeface="Proxima Nova"/>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FFFFFF"/>
                </a:solidFill>
                <a:latin typeface="Proxima Nova"/>
                <a:ea typeface="Proxima Nova"/>
                <a:cs typeface="Proxima Nova"/>
                <a:sym typeface="Proxima Nova"/>
              </a:rPr>
              <a:t>&lt;Fietsteller-F7&gt; &lt;</a:t>
            </a:r>
            <a:r>
              <a:rPr lang="en-US" sz="1400" b="1" i="0" u="none" strike="noStrike" cap="none">
                <a:solidFill>
                  <a:srgbClr val="FFFFFF"/>
                </a:solidFill>
                <a:latin typeface="Proxima Nova"/>
                <a:ea typeface="Proxima Nova"/>
                <a:cs typeface="Proxima Nova"/>
                <a:sym typeface="Proxima Nova"/>
              </a:rPr>
              <a:t>number</a:t>
            </a:r>
            <a:r>
              <a:rPr lang="en-US" sz="1400" b="0" i="0" u="none" strike="noStrike" cap="none">
                <a:solidFill>
                  <a:srgbClr val="FFFFFF"/>
                </a:solidFill>
                <a:latin typeface="Proxima Nova"/>
                <a:ea typeface="Proxima Nova"/>
                <a:cs typeface="Proxima Nova"/>
                <a:sym typeface="Proxima Nova"/>
              </a:rPr>
              <a:t>&gt; &lt;250&gt;</a:t>
            </a:r>
            <a:endParaRPr sz="1400" b="0" i="0" u="none" strike="noStrike" cap="none">
              <a:solidFill>
                <a:srgbClr val="FFFFFF"/>
              </a:solidFill>
              <a:latin typeface="Proxima Nova"/>
              <a:ea typeface="Proxima Nova"/>
              <a:cs typeface="Proxima Nova"/>
              <a:sym typeface="Proxima Nova"/>
            </a:endParaRPr>
          </a:p>
        </p:txBody>
      </p:sp>
      <p:cxnSp>
        <p:nvCxnSpPr>
          <p:cNvPr id="400" name="Google Shape;400;p42"/>
          <p:cNvCxnSpPr>
            <a:stCxn id="399" idx="2"/>
          </p:cNvCxnSpPr>
          <p:nvPr/>
        </p:nvCxnSpPr>
        <p:spPr>
          <a:xfrm>
            <a:off x="4572000" y="2489525"/>
            <a:ext cx="0" cy="510900"/>
          </a:xfrm>
          <a:prstGeom prst="straightConnector1">
            <a:avLst/>
          </a:prstGeom>
          <a:noFill/>
          <a:ln w="9525" cap="flat" cmpd="sng">
            <a:solidFill>
              <a:schemeClr val="dk2"/>
            </a:solidFill>
            <a:prstDash val="solid"/>
            <a:round/>
            <a:headEnd type="none" w="sm" len="sm"/>
            <a:tailEnd type="triangle" w="med" len="med"/>
          </a:ln>
        </p:spPr>
      </p:cxnSp>
      <p:sp>
        <p:nvSpPr>
          <p:cNvPr id="401" name="Google Shape;401;p42"/>
          <p:cNvSpPr txBox="1"/>
          <p:nvPr/>
        </p:nvSpPr>
        <p:spPr>
          <a:xfrm>
            <a:off x="2006750" y="2888325"/>
            <a:ext cx="5214900" cy="375000"/>
          </a:xfrm>
          <a:prstGeom prst="rect">
            <a:avLst/>
          </a:prstGeom>
          <a:noFill/>
          <a:ln>
            <a:noFill/>
          </a:ln>
        </p:spPr>
        <p:txBody>
          <a:bodyPr spcFirstLastPara="1" wrap="square" lIns="91425" tIns="91425" rIns="91425" bIns="91425" anchor="t" anchorCtr="0">
            <a:noAutofit/>
          </a:bodyPr>
          <a:lstStyle/>
          <a:p>
            <a:pPr marL="0" marR="0" lvl="0" indent="0" algn="ctr" rtl="0">
              <a:lnSpc>
                <a:spcPct val="200000"/>
              </a:lnSpc>
              <a:spcBef>
                <a:spcPts val="0"/>
              </a:spcBef>
              <a:spcAft>
                <a:spcPts val="0"/>
              </a:spcAft>
              <a:buClr>
                <a:srgbClr val="000000"/>
              </a:buClr>
              <a:buSzPts val="1400"/>
              <a:buFont typeface="Arial"/>
              <a:buNone/>
            </a:pPr>
            <a:r>
              <a:rPr lang="en-US" sz="1400" b="1" i="0" u="none" strike="noStrike" cap="none">
                <a:solidFill>
                  <a:schemeClr val="dk1"/>
                </a:solidFill>
                <a:latin typeface="Proxima Nova"/>
                <a:ea typeface="Proxima Nova"/>
                <a:cs typeface="Proxima Nova"/>
                <a:sym typeface="Proxima Nova"/>
              </a:rPr>
              <a:t>https://data.vlaanderen.be/ns/example#BikeCounter</a:t>
            </a:r>
            <a:endParaRPr sz="1400" b="1" i="0" u="none" strike="noStrike" cap="none">
              <a:solidFill>
                <a:srgbClr val="000000"/>
              </a:solidFill>
              <a:latin typeface="Proxima Nova"/>
              <a:ea typeface="Proxima Nova"/>
              <a:cs typeface="Proxima Nova"/>
              <a:sym typeface="Proxima Nova"/>
            </a:endParaRPr>
          </a:p>
        </p:txBody>
      </p:sp>
      <p:sp>
        <p:nvSpPr>
          <p:cNvPr id="402" name="Google Shape;402;p42"/>
          <p:cNvSpPr txBox="1"/>
          <p:nvPr/>
        </p:nvSpPr>
        <p:spPr>
          <a:xfrm>
            <a:off x="457850" y="3443600"/>
            <a:ext cx="4252200" cy="579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roxima Nova"/>
              <a:ea typeface="Proxima Nova"/>
              <a:cs typeface="Proxima Nova"/>
              <a:sym typeface="Proxima Nova"/>
            </a:endParaRPr>
          </a:p>
        </p:txBody>
      </p:sp>
      <p:pic>
        <p:nvPicPr>
          <p:cNvPr id="403" name="Google Shape;403;p42"/>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628641" y="3724775"/>
            <a:ext cx="2862494" cy="783025"/>
          </a:xfrm>
          <a:prstGeom prst="rect">
            <a:avLst/>
          </a:prstGeom>
          <a:noFill/>
          <a:ln w="38100" cap="flat" cmpd="sng">
            <a:solidFill>
              <a:srgbClr val="D8D8D8"/>
            </a:solidFill>
            <a:prstDash val="solid"/>
            <a:round/>
            <a:headEnd type="none" w="sm" len="sm"/>
            <a:tailEnd type="none" w="sm" len="sm"/>
          </a:ln>
        </p:spPr>
      </p:pic>
      <p:pic>
        <p:nvPicPr>
          <p:cNvPr id="404" name="Google Shape;404;p42"/>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5328575" y="3593634"/>
            <a:ext cx="3452925" cy="1045300"/>
          </a:xfrm>
          <a:prstGeom prst="rect">
            <a:avLst/>
          </a:prstGeom>
          <a:noFill/>
          <a:ln>
            <a:noFill/>
          </a:ln>
        </p:spPr>
      </p:pic>
      <p:cxnSp>
        <p:nvCxnSpPr>
          <p:cNvPr id="405" name="Google Shape;405;p42"/>
          <p:cNvCxnSpPr>
            <a:stCxn id="401" idx="2"/>
            <a:endCxn id="402" idx="0"/>
          </p:cNvCxnSpPr>
          <p:nvPr/>
        </p:nvCxnSpPr>
        <p:spPr>
          <a:xfrm flipH="1">
            <a:off x="2583800" y="3263325"/>
            <a:ext cx="2030400" cy="180300"/>
          </a:xfrm>
          <a:prstGeom prst="straightConnector1">
            <a:avLst/>
          </a:prstGeom>
          <a:noFill/>
          <a:ln w="9525" cap="flat" cmpd="sng">
            <a:solidFill>
              <a:schemeClr val="dk2"/>
            </a:solidFill>
            <a:prstDash val="solid"/>
            <a:round/>
            <a:headEnd type="none" w="sm" len="sm"/>
            <a:tailEnd type="triangle" w="med" len="med"/>
          </a:ln>
        </p:spPr>
      </p:cxnSp>
      <p:cxnSp>
        <p:nvCxnSpPr>
          <p:cNvPr id="406" name="Google Shape;406;p42"/>
          <p:cNvCxnSpPr>
            <a:stCxn id="401" idx="2"/>
            <a:endCxn id="404" idx="0"/>
          </p:cNvCxnSpPr>
          <p:nvPr/>
        </p:nvCxnSpPr>
        <p:spPr>
          <a:xfrm>
            <a:off x="4614200" y="3263325"/>
            <a:ext cx="2440800" cy="330300"/>
          </a:xfrm>
          <a:prstGeom prst="straightConnector1">
            <a:avLst/>
          </a:prstGeom>
          <a:noFill/>
          <a:ln w="9525" cap="flat" cmpd="sng">
            <a:solidFill>
              <a:schemeClr val="dk2"/>
            </a:solidFill>
            <a:prstDash val="solid"/>
            <a:round/>
            <a:headEnd type="none" w="sm" len="sm"/>
            <a:tailEnd type="triangle" w="med" len="med"/>
          </a:ln>
        </p:spPr>
      </p:cxnSp>
      <p:sp>
        <p:nvSpPr>
          <p:cNvPr id="407" name="Google Shape;407;p42"/>
          <p:cNvSpPr txBox="1"/>
          <p:nvPr/>
        </p:nvSpPr>
        <p:spPr>
          <a:xfrm>
            <a:off x="1107688" y="4593125"/>
            <a:ext cx="1904400" cy="350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Proxima Nova"/>
                <a:ea typeface="Proxima Nova"/>
                <a:cs typeface="Proxima Nova"/>
                <a:sym typeface="Proxima Nova"/>
              </a:rPr>
              <a:t>Human readable</a:t>
            </a:r>
            <a:endParaRPr sz="1400" b="0" i="0" u="none" strike="noStrike" cap="none">
              <a:solidFill>
                <a:srgbClr val="000000"/>
              </a:solidFill>
              <a:latin typeface="Proxima Nova"/>
              <a:ea typeface="Proxima Nova"/>
              <a:cs typeface="Proxima Nova"/>
              <a:sym typeface="Proxima Nova"/>
            </a:endParaRPr>
          </a:p>
        </p:txBody>
      </p:sp>
      <p:sp>
        <p:nvSpPr>
          <p:cNvPr id="408" name="Google Shape;408;p42"/>
          <p:cNvSpPr txBox="1"/>
          <p:nvPr/>
        </p:nvSpPr>
        <p:spPr>
          <a:xfrm>
            <a:off x="6102825" y="4593125"/>
            <a:ext cx="1904400" cy="350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Proxima Nova"/>
                <a:ea typeface="Proxima Nova"/>
                <a:cs typeface="Proxima Nova"/>
                <a:sym typeface="Proxima Nova"/>
              </a:rPr>
              <a:t>Machine readable</a:t>
            </a:r>
            <a:endParaRPr sz="1400" b="0" i="0" u="none" strike="noStrike" cap="none">
              <a:solidFill>
                <a:srgbClr val="000000"/>
              </a:solidFill>
              <a:latin typeface="Proxima Nova"/>
              <a:ea typeface="Proxima Nova"/>
              <a:cs typeface="Proxima Nova"/>
              <a:sym typeface="Proxima Nova"/>
            </a:endParaRPr>
          </a:p>
        </p:txBody>
      </p:sp>
      <p:pic>
        <p:nvPicPr>
          <p:cNvPr id="409" name="Google Shape;409;p42"/>
          <p:cNvPicPr preferRelativeResize="0"/>
          <p:nvPr/>
        </p:nvPicPr>
        <p:blipFill rotWithShape="1">
          <a:blip r:embed="rId5" cstate="email">
            <a:alphaModFix/>
            <a:extLst>
              <a:ext uri="{28A0092B-C50C-407E-A947-70E740481C1C}">
                <a14:useLocalDpi xmlns:a14="http://schemas.microsoft.com/office/drawing/2010/main"/>
              </a:ext>
            </a:extLst>
          </a:blip>
          <a:srcRect/>
          <a:stretch/>
        </p:blipFill>
        <p:spPr>
          <a:xfrm>
            <a:off x="609875" y="314850"/>
            <a:ext cx="319350" cy="3193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cxnSp>
        <p:nvCxnSpPr>
          <p:cNvPr id="414" name="Google Shape;414;p43"/>
          <p:cNvCxnSpPr/>
          <p:nvPr/>
        </p:nvCxnSpPr>
        <p:spPr>
          <a:xfrm>
            <a:off x="609875" y="765050"/>
            <a:ext cx="566400" cy="0"/>
          </a:xfrm>
          <a:prstGeom prst="straightConnector1">
            <a:avLst/>
          </a:prstGeom>
          <a:noFill/>
          <a:ln w="38100" cap="flat" cmpd="sng">
            <a:solidFill>
              <a:schemeClr val="accent1"/>
            </a:solidFill>
            <a:prstDash val="solid"/>
            <a:round/>
            <a:headEnd type="none" w="sm" len="sm"/>
            <a:tailEnd type="none" w="sm" len="sm"/>
          </a:ln>
        </p:spPr>
      </p:cxnSp>
      <p:sp>
        <p:nvSpPr>
          <p:cNvPr id="415" name="Google Shape;415;p43"/>
          <p:cNvSpPr txBox="1"/>
          <p:nvPr/>
        </p:nvSpPr>
        <p:spPr>
          <a:xfrm>
            <a:off x="502725" y="168400"/>
            <a:ext cx="8641200" cy="442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rgbClr val="000000"/>
                </a:solidFill>
                <a:latin typeface="Proxima Nova"/>
                <a:ea typeface="Proxima Nova"/>
                <a:cs typeface="Proxima Nova"/>
                <a:sym typeface="Proxima Nova"/>
              </a:rPr>
              <a:t>      Applying context and URI’s to our example,                             </a:t>
            </a:r>
            <a:endParaRPr sz="2400" b="1" i="0" u="none" strike="noStrike" cap="none">
              <a:solidFill>
                <a:srgbClr val="000000"/>
              </a:solidFill>
              <a:latin typeface="Proxima Nova"/>
              <a:ea typeface="Proxima Nova"/>
              <a:cs typeface="Proxima Nova"/>
              <a:sym typeface="Proxima Nova"/>
            </a:endParaRPr>
          </a:p>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rgbClr val="000000"/>
                </a:solidFill>
                <a:latin typeface="Proxima Nova"/>
                <a:ea typeface="Proxima Nova"/>
                <a:cs typeface="Proxima Nova"/>
                <a:sym typeface="Proxima Nova"/>
              </a:rPr>
              <a:t>        creating JSON-LD</a:t>
            </a:r>
            <a:endParaRPr sz="2400" b="1" i="0" u="none" strike="noStrike" cap="none">
              <a:solidFill>
                <a:srgbClr val="000000"/>
              </a:solidFill>
              <a:latin typeface="Proxima Nova"/>
              <a:ea typeface="Proxima Nova"/>
              <a:cs typeface="Proxima Nova"/>
              <a:sym typeface="Proxima Nova"/>
            </a:endParaRPr>
          </a:p>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000000"/>
              </a:solidFill>
              <a:latin typeface="Proxima Nova"/>
              <a:ea typeface="Proxima Nova"/>
              <a:cs typeface="Proxima Nova"/>
              <a:sym typeface="Proxima Nova"/>
            </a:endParaRPr>
          </a:p>
        </p:txBody>
      </p:sp>
      <p:sp>
        <p:nvSpPr>
          <p:cNvPr id="416" name="Google Shape;416;p43"/>
          <p:cNvSpPr txBox="1"/>
          <p:nvPr/>
        </p:nvSpPr>
        <p:spPr>
          <a:xfrm>
            <a:off x="628650" y="1009625"/>
            <a:ext cx="7748100" cy="2005500"/>
          </a:xfrm>
          <a:prstGeom prst="rect">
            <a:avLst/>
          </a:prstGeom>
          <a:noFill/>
          <a:ln w="19050"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Proxima Nova"/>
                <a:ea typeface="Proxima Nova"/>
                <a:cs typeface="Proxima Nova"/>
                <a:sym typeface="Proxima Nova"/>
              </a:rPr>
              <a:t>{</a:t>
            </a:r>
            <a:endParaRPr sz="1400" b="0" i="0" u="none" strike="noStrike" cap="none">
              <a:solidFill>
                <a:srgbClr val="000000"/>
              </a:solidFill>
              <a:latin typeface="Proxima Nova"/>
              <a:ea typeface="Proxima Nova"/>
              <a:cs typeface="Proxima Nova"/>
              <a:sym typeface="Proxima Nova"/>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Proxima Nova"/>
                <a:ea typeface="Proxima Nova"/>
                <a:cs typeface="Proxima Nova"/>
                <a:sym typeface="Proxima Nova"/>
              </a:rPr>
              <a:t>   “@context” : {</a:t>
            </a:r>
            <a:endParaRPr sz="1400" b="0" i="0" u="none" strike="noStrike" cap="none">
              <a:solidFill>
                <a:srgbClr val="000000"/>
              </a:solidFill>
              <a:latin typeface="Proxima Nova"/>
              <a:ea typeface="Proxima Nova"/>
              <a:cs typeface="Proxima Nova"/>
              <a:sym typeface="Proxima Nova"/>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Proxima Nova"/>
                <a:ea typeface="Proxima Nova"/>
                <a:cs typeface="Proxima Nova"/>
                <a:sym typeface="Proxima Nova"/>
              </a:rPr>
              <a:t>       “</a:t>
            </a:r>
            <a:r>
              <a:rPr lang="en-US" sz="1400" b="1" i="0" u="none" strike="noStrike" cap="none">
                <a:solidFill>
                  <a:srgbClr val="38761D"/>
                </a:solidFill>
                <a:latin typeface="Proxima Nova"/>
                <a:ea typeface="Proxima Nova"/>
                <a:cs typeface="Proxima Nova"/>
                <a:sym typeface="Proxima Nova"/>
              </a:rPr>
              <a:t>BicycleCounter</a:t>
            </a:r>
            <a:r>
              <a:rPr lang="en-US" sz="1400" b="0" i="0" u="none" strike="noStrike" cap="none">
                <a:solidFill>
                  <a:srgbClr val="000000"/>
                </a:solidFill>
                <a:latin typeface="Proxima Nova"/>
                <a:ea typeface="Proxima Nova"/>
                <a:cs typeface="Proxima Nova"/>
                <a:sym typeface="Proxima Nova"/>
              </a:rPr>
              <a:t>” : “</a:t>
            </a:r>
            <a:r>
              <a:rPr lang="en-US" sz="1400" b="0" i="0" u="none" strike="noStrike" cap="none">
                <a:solidFill>
                  <a:srgbClr val="000000"/>
                </a:solidFill>
                <a:highlight>
                  <a:srgbClr val="FFF200"/>
                </a:highlight>
                <a:latin typeface="Proxima Nova"/>
                <a:ea typeface="Proxima Nova"/>
                <a:cs typeface="Proxima Nova"/>
                <a:sym typeface="Proxima Nova"/>
              </a:rPr>
              <a:t>https://data.vlaanderen.be/ns/example#BikeCounter</a:t>
            </a:r>
            <a:r>
              <a:rPr lang="en-US" sz="1400" b="0" i="0" u="none" strike="noStrike" cap="none">
                <a:solidFill>
                  <a:srgbClr val="000000"/>
                </a:solidFill>
                <a:latin typeface="Proxima Nova"/>
                <a:ea typeface="Proxima Nova"/>
                <a:cs typeface="Proxima Nova"/>
                <a:sym typeface="Proxima Nova"/>
              </a:rPr>
              <a:t>”</a:t>
            </a:r>
            <a:endParaRPr sz="1400" b="0" i="0" u="none" strike="noStrike" cap="none">
              <a:solidFill>
                <a:srgbClr val="000000"/>
              </a:solidFill>
              <a:latin typeface="Proxima Nova"/>
              <a:ea typeface="Proxima Nova"/>
              <a:cs typeface="Proxima Nova"/>
              <a:sym typeface="Proxima Nova"/>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Proxima Nova"/>
                <a:ea typeface="Proxima Nova"/>
                <a:cs typeface="Proxima Nova"/>
                <a:sym typeface="Proxima Nova"/>
              </a:rPr>
              <a:t>       “</a:t>
            </a:r>
            <a:r>
              <a:rPr lang="en-US" sz="1400" b="1" i="0" u="none" strike="noStrike" cap="none">
                <a:solidFill>
                  <a:srgbClr val="38761D"/>
                </a:solidFill>
                <a:latin typeface="Proxima Nova"/>
                <a:ea typeface="Proxima Nova"/>
                <a:cs typeface="Proxima Nova"/>
                <a:sym typeface="Proxima Nova"/>
              </a:rPr>
              <a:t>today</a:t>
            </a:r>
            <a:r>
              <a:rPr lang="en-US" sz="1400" b="0" i="0" u="none" strike="noStrike" cap="none">
                <a:solidFill>
                  <a:srgbClr val="000000"/>
                </a:solidFill>
                <a:latin typeface="Proxima Nova"/>
                <a:ea typeface="Proxima Nova"/>
                <a:cs typeface="Proxima Nova"/>
                <a:sym typeface="Proxima Nova"/>
              </a:rPr>
              <a:t>” : “</a:t>
            </a:r>
            <a:r>
              <a:rPr lang="en-US" sz="1400" b="0" i="0" u="none" strike="noStrike" cap="none">
                <a:solidFill>
                  <a:srgbClr val="000000"/>
                </a:solidFill>
                <a:highlight>
                  <a:srgbClr val="FFF200"/>
                </a:highlight>
                <a:latin typeface="Proxima Nova"/>
                <a:ea typeface="Proxima Nova"/>
                <a:cs typeface="Proxima Nova"/>
                <a:sym typeface="Proxima Nova"/>
              </a:rPr>
              <a:t>https://data.vlaanderen.be/ns/example#totalNumberOfBicycles</a:t>
            </a:r>
            <a:r>
              <a:rPr lang="en-US" sz="1400" b="0" i="0" u="none" strike="noStrike" cap="none">
                <a:solidFill>
                  <a:srgbClr val="000000"/>
                </a:solidFill>
                <a:latin typeface="Proxima Nova"/>
                <a:ea typeface="Proxima Nova"/>
                <a:cs typeface="Proxima Nova"/>
                <a:sym typeface="Proxima Nova"/>
              </a:rPr>
              <a:t>”</a:t>
            </a:r>
            <a:endParaRPr sz="1400" b="0" i="0" u="none" strike="noStrike" cap="none">
              <a:solidFill>
                <a:srgbClr val="000000"/>
              </a:solidFill>
              <a:latin typeface="Proxima Nova"/>
              <a:ea typeface="Proxima Nova"/>
              <a:cs typeface="Proxima Nova"/>
              <a:sym typeface="Proxima Nova"/>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Proxima Nova"/>
                <a:ea typeface="Proxima Nova"/>
                <a:cs typeface="Proxima Nova"/>
                <a:sym typeface="Proxima Nova"/>
              </a:rPr>
              <a:t>   },</a:t>
            </a:r>
            <a:endParaRPr sz="1400" b="0" i="0" u="none" strike="noStrike" cap="none">
              <a:solidFill>
                <a:srgbClr val="000000"/>
              </a:solidFill>
              <a:latin typeface="Proxima Nova"/>
              <a:ea typeface="Proxima Nova"/>
              <a:cs typeface="Proxima Nova"/>
              <a:sym typeface="Proxima Nova"/>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Proxima Nova"/>
                <a:ea typeface="Proxima Nova"/>
                <a:cs typeface="Proxima Nova"/>
                <a:sym typeface="Proxima Nova"/>
              </a:rPr>
              <a:t>   “@id” : “https://example.org/id/Fietsteller-Zuid”,</a:t>
            </a:r>
            <a:endParaRPr sz="1400" b="0" i="0" u="none" strike="noStrike" cap="none">
              <a:solidFill>
                <a:srgbClr val="000000"/>
              </a:solidFill>
              <a:latin typeface="Proxima Nova"/>
              <a:ea typeface="Proxima Nova"/>
              <a:cs typeface="Proxima Nova"/>
              <a:sym typeface="Proxima Nova"/>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Proxima Nova"/>
                <a:ea typeface="Proxima Nova"/>
                <a:cs typeface="Proxima Nova"/>
                <a:sym typeface="Proxima Nova"/>
              </a:rPr>
              <a:t>   “@type” : “</a:t>
            </a:r>
            <a:r>
              <a:rPr lang="en-US" sz="1400" b="1" i="0" u="none" strike="noStrike" cap="none">
                <a:solidFill>
                  <a:srgbClr val="38761D"/>
                </a:solidFill>
                <a:latin typeface="Proxima Nova"/>
                <a:ea typeface="Proxima Nova"/>
                <a:cs typeface="Proxima Nova"/>
                <a:sym typeface="Proxima Nova"/>
              </a:rPr>
              <a:t>BicycleCounter</a:t>
            </a:r>
            <a:r>
              <a:rPr lang="en-US" sz="1400" b="0" i="0" u="none" strike="noStrike" cap="none">
                <a:solidFill>
                  <a:srgbClr val="000000"/>
                </a:solidFill>
                <a:latin typeface="Proxima Nova"/>
                <a:ea typeface="Proxima Nova"/>
                <a:cs typeface="Proxima Nova"/>
                <a:sym typeface="Proxima Nova"/>
              </a:rPr>
              <a:t>”,</a:t>
            </a:r>
            <a:endParaRPr sz="1400" b="0" i="0" u="none" strike="noStrike" cap="none">
              <a:solidFill>
                <a:srgbClr val="000000"/>
              </a:solidFill>
              <a:latin typeface="Proxima Nova"/>
              <a:ea typeface="Proxima Nova"/>
              <a:cs typeface="Proxima Nova"/>
              <a:sym typeface="Proxima Nova"/>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Proxima Nova"/>
                <a:ea typeface="Proxima Nova"/>
                <a:cs typeface="Proxima Nova"/>
                <a:sym typeface="Proxima Nova"/>
              </a:rPr>
              <a:t>   “</a:t>
            </a:r>
            <a:r>
              <a:rPr lang="en-US" sz="1400" b="1" i="0" u="none" strike="noStrike" cap="none">
                <a:solidFill>
                  <a:srgbClr val="38761D"/>
                </a:solidFill>
                <a:latin typeface="Proxima Nova"/>
                <a:ea typeface="Proxima Nova"/>
                <a:cs typeface="Proxima Nova"/>
                <a:sym typeface="Proxima Nova"/>
              </a:rPr>
              <a:t>today</a:t>
            </a:r>
            <a:r>
              <a:rPr lang="en-US" sz="1400" b="0" i="0" u="none" strike="noStrike" cap="none">
                <a:solidFill>
                  <a:srgbClr val="000000"/>
                </a:solidFill>
                <a:latin typeface="Proxima Nova"/>
                <a:ea typeface="Proxima Nova"/>
                <a:cs typeface="Proxima Nova"/>
                <a:sym typeface="Proxima Nova"/>
              </a:rPr>
              <a:t>” : 100</a:t>
            </a:r>
            <a:endParaRPr sz="1400" b="0" i="0" u="none" strike="noStrike" cap="none">
              <a:solidFill>
                <a:srgbClr val="000000"/>
              </a:solidFill>
              <a:latin typeface="Proxima Nova"/>
              <a:ea typeface="Proxima Nova"/>
              <a:cs typeface="Proxima Nova"/>
              <a:sym typeface="Proxima Nova"/>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Proxima Nova"/>
                <a:ea typeface="Proxima Nova"/>
                <a:cs typeface="Proxima Nova"/>
                <a:sym typeface="Proxima Nova"/>
              </a:rPr>
              <a:t>}</a:t>
            </a:r>
            <a:endParaRPr sz="1400" b="0" i="0" u="none" strike="noStrike" cap="none">
              <a:solidFill>
                <a:srgbClr val="000000"/>
              </a:solidFill>
              <a:latin typeface="Proxima Nova"/>
              <a:ea typeface="Proxima Nova"/>
              <a:cs typeface="Proxima Nova"/>
              <a:sym typeface="Proxima Nova"/>
            </a:endParaRPr>
          </a:p>
        </p:txBody>
      </p:sp>
      <p:sp>
        <p:nvSpPr>
          <p:cNvPr id="417" name="Google Shape;417;p43"/>
          <p:cNvSpPr txBox="1"/>
          <p:nvPr/>
        </p:nvSpPr>
        <p:spPr>
          <a:xfrm>
            <a:off x="628650" y="3071325"/>
            <a:ext cx="7748100" cy="2005500"/>
          </a:xfrm>
          <a:prstGeom prst="rect">
            <a:avLst/>
          </a:prstGeom>
          <a:noFill/>
          <a:ln w="19050"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Proxima Nova"/>
                <a:ea typeface="Proxima Nova"/>
                <a:cs typeface="Proxima Nova"/>
                <a:sym typeface="Proxima Nova"/>
              </a:rPr>
              <a:t>{</a:t>
            </a:r>
            <a:endParaRPr sz="1400" b="0" i="0" u="none" strike="noStrike" cap="none">
              <a:solidFill>
                <a:srgbClr val="000000"/>
              </a:solidFill>
              <a:latin typeface="Proxima Nova"/>
              <a:ea typeface="Proxima Nova"/>
              <a:cs typeface="Proxima Nova"/>
              <a:sym typeface="Proxima Nova"/>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Proxima Nova"/>
                <a:ea typeface="Proxima Nova"/>
                <a:cs typeface="Proxima Nova"/>
                <a:sym typeface="Proxima Nova"/>
              </a:rPr>
              <a:t>   “@context” : {</a:t>
            </a:r>
            <a:endParaRPr sz="1400" b="0" i="0" u="none" strike="noStrike" cap="none">
              <a:solidFill>
                <a:srgbClr val="000000"/>
              </a:solidFill>
              <a:latin typeface="Proxima Nova"/>
              <a:ea typeface="Proxima Nova"/>
              <a:cs typeface="Proxima Nova"/>
              <a:sym typeface="Proxima Nova"/>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Proxima Nova"/>
                <a:ea typeface="Proxima Nova"/>
                <a:cs typeface="Proxima Nova"/>
                <a:sym typeface="Proxima Nova"/>
              </a:rPr>
              <a:t>       “</a:t>
            </a:r>
            <a:r>
              <a:rPr lang="en-US" sz="1400" b="1" i="0" u="none" strike="noStrike" cap="none">
                <a:solidFill>
                  <a:srgbClr val="38761D"/>
                </a:solidFill>
                <a:latin typeface="Proxima Nova"/>
                <a:ea typeface="Proxima Nova"/>
                <a:cs typeface="Proxima Nova"/>
                <a:sym typeface="Proxima Nova"/>
              </a:rPr>
              <a:t>BikePassageCounter</a:t>
            </a:r>
            <a:r>
              <a:rPr lang="en-US" sz="1400" b="0" i="0" u="none" strike="noStrike" cap="none">
                <a:solidFill>
                  <a:srgbClr val="000000"/>
                </a:solidFill>
                <a:latin typeface="Proxima Nova"/>
                <a:ea typeface="Proxima Nova"/>
                <a:cs typeface="Proxima Nova"/>
                <a:sym typeface="Proxima Nova"/>
              </a:rPr>
              <a:t>” : “</a:t>
            </a:r>
            <a:r>
              <a:rPr lang="en-US" sz="1400" b="0" i="0" u="none" strike="noStrike" cap="none">
                <a:solidFill>
                  <a:srgbClr val="000000"/>
                </a:solidFill>
                <a:highlight>
                  <a:srgbClr val="FFF200"/>
                </a:highlight>
                <a:latin typeface="Proxima Nova"/>
                <a:ea typeface="Proxima Nova"/>
                <a:cs typeface="Proxima Nova"/>
                <a:sym typeface="Proxima Nova"/>
              </a:rPr>
              <a:t>https://data.vlaanderen.be/ns/example#BikeCounter</a:t>
            </a:r>
            <a:r>
              <a:rPr lang="en-US" sz="1400" b="0" i="0" u="none" strike="noStrike" cap="none">
                <a:solidFill>
                  <a:srgbClr val="000000"/>
                </a:solidFill>
                <a:latin typeface="Proxima Nova"/>
                <a:ea typeface="Proxima Nova"/>
                <a:cs typeface="Proxima Nova"/>
                <a:sym typeface="Proxima Nova"/>
              </a:rPr>
              <a:t>”</a:t>
            </a:r>
            <a:endParaRPr sz="1400" b="0" i="0" u="none" strike="noStrike" cap="none">
              <a:solidFill>
                <a:srgbClr val="000000"/>
              </a:solidFill>
              <a:latin typeface="Proxima Nova"/>
              <a:ea typeface="Proxima Nova"/>
              <a:cs typeface="Proxima Nova"/>
              <a:sym typeface="Proxima Nova"/>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Proxima Nova"/>
                <a:ea typeface="Proxima Nova"/>
                <a:cs typeface="Proxima Nova"/>
                <a:sym typeface="Proxima Nova"/>
              </a:rPr>
              <a:t>       “</a:t>
            </a:r>
            <a:r>
              <a:rPr lang="en-US" sz="1400" b="1" i="0" u="none" strike="noStrike" cap="none">
                <a:solidFill>
                  <a:srgbClr val="38761D"/>
                </a:solidFill>
                <a:latin typeface="Proxima Nova"/>
                <a:ea typeface="Proxima Nova"/>
                <a:cs typeface="Proxima Nova"/>
                <a:sym typeface="Proxima Nova"/>
              </a:rPr>
              <a:t>number</a:t>
            </a:r>
            <a:r>
              <a:rPr lang="en-US" sz="1400" b="0" i="0" u="none" strike="noStrike" cap="none">
                <a:solidFill>
                  <a:srgbClr val="000000"/>
                </a:solidFill>
                <a:latin typeface="Proxima Nova"/>
                <a:ea typeface="Proxima Nova"/>
                <a:cs typeface="Proxima Nova"/>
                <a:sym typeface="Proxima Nova"/>
              </a:rPr>
              <a:t>” : “</a:t>
            </a:r>
            <a:r>
              <a:rPr lang="en-US" sz="1400" b="0" i="0" u="none" strike="noStrike" cap="none">
                <a:solidFill>
                  <a:srgbClr val="000000"/>
                </a:solidFill>
                <a:highlight>
                  <a:srgbClr val="FFF200"/>
                </a:highlight>
                <a:latin typeface="Proxima Nova"/>
                <a:ea typeface="Proxima Nova"/>
                <a:cs typeface="Proxima Nova"/>
                <a:sym typeface="Proxima Nova"/>
              </a:rPr>
              <a:t>https://data.vlaanderen.be/ns/example#totalNumberOfBicycles</a:t>
            </a:r>
            <a:r>
              <a:rPr lang="en-US" sz="1400" b="0" i="0" u="none" strike="noStrike" cap="none">
                <a:solidFill>
                  <a:srgbClr val="000000"/>
                </a:solidFill>
                <a:latin typeface="Proxima Nova"/>
                <a:ea typeface="Proxima Nova"/>
                <a:cs typeface="Proxima Nova"/>
                <a:sym typeface="Proxima Nova"/>
              </a:rPr>
              <a:t>”</a:t>
            </a:r>
            <a:endParaRPr sz="1400" b="0" i="0" u="none" strike="noStrike" cap="none">
              <a:solidFill>
                <a:srgbClr val="000000"/>
              </a:solidFill>
              <a:latin typeface="Proxima Nova"/>
              <a:ea typeface="Proxima Nova"/>
              <a:cs typeface="Proxima Nova"/>
              <a:sym typeface="Proxima Nova"/>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Proxima Nova"/>
                <a:ea typeface="Proxima Nova"/>
                <a:cs typeface="Proxima Nova"/>
                <a:sym typeface="Proxima Nova"/>
              </a:rPr>
              <a:t>   },</a:t>
            </a:r>
            <a:endParaRPr sz="1400" b="0" i="0" u="none" strike="noStrike" cap="none">
              <a:solidFill>
                <a:srgbClr val="000000"/>
              </a:solidFill>
              <a:latin typeface="Proxima Nova"/>
              <a:ea typeface="Proxima Nova"/>
              <a:cs typeface="Proxima Nova"/>
              <a:sym typeface="Proxima Nova"/>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Proxima Nova"/>
                <a:ea typeface="Proxima Nova"/>
                <a:cs typeface="Proxima Nova"/>
                <a:sym typeface="Proxima Nova"/>
              </a:rPr>
              <a:t>   “@id” : “https://example.org/id/Fietsteller-F7”,</a:t>
            </a:r>
            <a:endParaRPr sz="1400" b="0" i="0" u="none" strike="noStrike" cap="none">
              <a:solidFill>
                <a:srgbClr val="000000"/>
              </a:solidFill>
              <a:latin typeface="Proxima Nova"/>
              <a:ea typeface="Proxima Nova"/>
              <a:cs typeface="Proxima Nova"/>
              <a:sym typeface="Proxima Nova"/>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Proxima Nova"/>
                <a:ea typeface="Proxima Nova"/>
                <a:cs typeface="Proxima Nova"/>
                <a:sym typeface="Proxima Nova"/>
              </a:rPr>
              <a:t>   “@type” : “</a:t>
            </a:r>
            <a:r>
              <a:rPr lang="en-US" sz="1400" b="1" i="0" u="none" strike="noStrike" cap="none">
                <a:solidFill>
                  <a:srgbClr val="38761D"/>
                </a:solidFill>
                <a:latin typeface="Proxima Nova"/>
                <a:ea typeface="Proxima Nova"/>
                <a:cs typeface="Proxima Nova"/>
                <a:sym typeface="Proxima Nova"/>
              </a:rPr>
              <a:t>BikePassageCounter</a:t>
            </a:r>
            <a:r>
              <a:rPr lang="en-US" sz="1400" b="0" i="0" u="none" strike="noStrike" cap="none">
                <a:solidFill>
                  <a:srgbClr val="000000"/>
                </a:solidFill>
                <a:latin typeface="Proxima Nova"/>
                <a:ea typeface="Proxima Nova"/>
                <a:cs typeface="Proxima Nova"/>
                <a:sym typeface="Proxima Nova"/>
              </a:rPr>
              <a:t>”,</a:t>
            </a:r>
            <a:endParaRPr sz="1400" b="0" i="0" u="none" strike="noStrike" cap="none">
              <a:solidFill>
                <a:srgbClr val="000000"/>
              </a:solidFill>
              <a:latin typeface="Proxima Nova"/>
              <a:ea typeface="Proxima Nova"/>
              <a:cs typeface="Proxima Nova"/>
              <a:sym typeface="Proxima Nova"/>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Proxima Nova"/>
                <a:ea typeface="Proxima Nova"/>
                <a:cs typeface="Proxima Nova"/>
                <a:sym typeface="Proxima Nova"/>
              </a:rPr>
              <a:t>   “</a:t>
            </a:r>
            <a:r>
              <a:rPr lang="en-US" sz="1400" b="1" i="0" u="none" strike="noStrike" cap="none">
                <a:solidFill>
                  <a:srgbClr val="38761D"/>
                </a:solidFill>
                <a:latin typeface="Proxima Nova"/>
                <a:ea typeface="Proxima Nova"/>
                <a:cs typeface="Proxima Nova"/>
                <a:sym typeface="Proxima Nova"/>
              </a:rPr>
              <a:t>number</a:t>
            </a:r>
            <a:r>
              <a:rPr lang="en-US" sz="1400" b="0" i="0" u="none" strike="noStrike" cap="none">
                <a:solidFill>
                  <a:srgbClr val="000000"/>
                </a:solidFill>
                <a:latin typeface="Proxima Nova"/>
                <a:ea typeface="Proxima Nova"/>
                <a:cs typeface="Proxima Nova"/>
                <a:sym typeface="Proxima Nova"/>
              </a:rPr>
              <a:t>” : 250</a:t>
            </a:r>
            <a:endParaRPr sz="1400" b="0" i="0" u="none" strike="noStrike" cap="none">
              <a:solidFill>
                <a:srgbClr val="000000"/>
              </a:solidFill>
              <a:latin typeface="Proxima Nova"/>
              <a:ea typeface="Proxima Nova"/>
              <a:cs typeface="Proxima Nova"/>
              <a:sym typeface="Proxima Nova"/>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Proxima Nova"/>
                <a:ea typeface="Proxima Nova"/>
                <a:cs typeface="Proxima Nova"/>
                <a:sym typeface="Proxima Nova"/>
              </a:rPr>
              <a:t>}</a:t>
            </a:r>
            <a:endParaRPr sz="1400" b="0" i="0" u="none" strike="noStrike" cap="none">
              <a:solidFill>
                <a:srgbClr val="000000"/>
              </a:solidFill>
              <a:latin typeface="Proxima Nova"/>
              <a:ea typeface="Proxima Nova"/>
              <a:cs typeface="Proxima Nova"/>
              <a:sym typeface="Proxima Nova"/>
            </a:endParaRPr>
          </a:p>
        </p:txBody>
      </p:sp>
      <p:pic>
        <p:nvPicPr>
          <p:cNvPr id="418" name="Google Shape;418;p43"/>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609875" y="314850"/>
            <a:ext cx="319350" cy="3193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sp>
        <p:nvSpPr>
          <p:cNvPr id="423" name="Google Shape;423;p44"/>
          <p:cNvSpPr txBox="1">
            <a:spLocks noGrp="1"/>
          </p:cNvSpPr>
          <p:nvPr>
            <p:ph type="body" idx="1"/>
          </p:nvPr>
        </p:nvSpPr>
        <p:spPr>
          <a:xfrm>
            <a:off x="604300" y="1344844"/>
            <a:ext cx="7886700" cy="32634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750"/>
              </a:spcBef>
              <a:spcAft>
                <a:spcPts val="0"/>
              </a:spcAft>
              <a:buSzPts val="1800"/>
              <a:buNone/>
            </a:pPr>
            <a:r>
              <a:rPr lang="en-US"/>
              <a:t>Vocabularies contain a list of terms </a:t>
            </a:r>
            <a:endParaRPr/>
          </a:p>
          <a:p>
            <a:pPr marL="0" lvl="0" indent="0" algn="l" rtl="0">
              <a:lnSpc>
                <a:spcPct val="90000"/>
              </a:lnSpc>
              <a:spcBef>
                <a:spcPts val="750"/>
              </a:spcBef>
              <a:spcAft>
                <a:spcPts val="0"/>
              </a:spcAft>
              <a:buSzPts val="1800"/>
              <a:buNone/>
            </a:pPr>
            <a:r>
              <a:rPr lang="en-US"/>
              <a:t>per domain</a:t>
            </a:r>
            <a:endParaRPr/>
          </a:p>
          <a:p>
            <a:pPr marL="0" lvl="0" indent="0" algn="l" rtl="0">
              <a:lnSpc>
                <a:spcPct val="90000"/>
              </a:lnSpc>
              <a:spcBef>
                <a:spcPts val="750"/>
              </a:spcBef>
              <a:spcAft>
                <a:spcPts val="0"/>
              </a:spcAft>
              <a:buSzPts val="1800"/>
              <a:buNone/>
            </a:pPr>
            <a:endParaRPr/>
          </a:p>
          <a:p>
            <a:pPr marL="0" lvl="0" indent="0" algn="l" rtl="0">
              <a:lnSpc>
                <a:spcPct val="90000"/>
              </a:lnSpc>
              <a:spcBef>
                <a:spcPts val="750"/>
              </a:spcBef>
              <a:spcAft>
                <a:spcPts val="0"/>
              </a:spcAft>
              <a:buSzPts val="1800"/>
              <a:buNone/>
            </a:pPr>
            <a:r>
              <a:rPr lang="en-US" sz="1200" i="1"/>
              <a:t>→ For example: address, organization, person, ...</a:t>
            </a:r>
            <a:endParaRPr sz="1200" i="1"/>
          </a:p>
          <a:p>
            <a:pPr marL="0" lvl="0" indent="0" algn="l" rtl="0">
              <a:lnSpc>
                <a:spcPct val="90000"/>
              </a:lnSpc>
              <a:spcBef>
                <a:spcPts val="750"/>
              </a:spcBef>
              <a:spcAft>
                <a:spcPts val="0"/>
              </a:spcAft>
              <a:buSzPts val="1800"/>
              <a:buNone/>
            </a:pPr>
            <a:endParaRPr/>
          </a:p>
          <a:p>
            <a:pPr marL="0" lvl="0" indent="0" algn="l" rtl="0">
              <a:lnSpc>
                <a:spcPct val="90000"/>
              </a:lnSpc>
              <a:spcBef>
                <a:spcPts val="750"/>
              </a:spcBef>
              <a:spcAft>
                <a:spcPts val="0"/>
              </a:spcAft>
              <a:buSzPts val="1800"/>
              <a:buNone/>
            </a:pPr>
            <a:endParaRPr/>
          </a:p>
        </p:txBody>
      </p:sp>
      <p:pic>
        <p:nvPicPr>
          <p:cNvPr id="424" name="Google Shape;424;p44"/>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5598100" y="1247325"/>
            <a:ext cx="2760826" cy="3662751"/>
          </a:xfrm>
          <a:prstGeom prst="rect">
            <a:avLst/>
          </a:prstGeom>
          <a:noFill/>
          <a:ln>
            <a:noFill/>
          </a:ln>
        </p:spPr>
      </p:pic>
      <p:cxnSp>
        <p:nvCxnSpPr>
          <p:cNvPr id="425" name="Google Shape;425;p44"/>
          <p:cNvCxnSpPr/>
          <p:nvPr/>
        </p:nvCxnSpPr>
        <p:spPr>
          <a:xfrm>
            <a:off x="609875" y="765050"/>
            <a:ext cx="566400" cy="0"/>
          </a:xfrm>
          <a:prstGeom prst="straightConnector1">
            <a:avLst/>
          </a:prstGeom>
          <a:noFill/>
          <a:ln w="38100" cap="flat" cmpd="sng">
            <a:solidFill>
              <a:schemeClr val="accent1"/>
            </a:solidFill>
            <a:prstDash val="solid"/>
            <a:round/>
            <a:headEnd type="none" w="sm" len="sm"/>
            <a:tailEnd type="none" w="sm" len="sm"/>
          </a:ln>
        </p:spPr>
      </p:cxnSp>
      <p:sp>
        <p:nvSpPr>
          <p:cNvPr id="426" name="Google Shape;426;p44"/>
          <p:cNvSpPr txBox="1"/>
          <p:nvPr/>
        </p:nvSpPr>
        <p:spPr>
          <a:xfrm>
            <a:off x="502725" y="168400"/>
            <a:ext cx="7087500" cy="442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rgbClr val="000000"/>
                </a:solidFill>
                <a:latin typeface="Proxima Nova"/>
                <a:ea typeface="Proxima Nova"/>
                <a:cs typeface="Proxima Nova"/>
                <a:sym typeface="Proxima Nova"/>
              </a:rPr>
              <a:t>      Vocabularies </a:t>
            </a:r>
            <a:r>
              <a:rPr lang="en-US" sz="2400" b="0" i="0" u="none" strike="noStrike" cap="none">
                <a:solidFill>
                  <a:srgbClr val="000000"/>
                </a:solidFill>
                <a:latin typeface="Proxima Nova"/>
                <a:ea typeface="Proxima Nova"/>
                <a:cs typeface="Proxima Nova"/>
                <a:sym typeface="Proxima Nova"/>
              </a:rPr>
              <a:t>&amp; Application Profiles</a:t>
            </a:r>
            <a:endParaRPr sz="2400" b="0" i="0" u="none" strike="noStrike" cap="none">
              <a:solidFill>
                <a:srgbClr val="000000"/>
              </a:solidFill>
              <a:latin typeface="Proxima Nova"/>
              <a:ea typeface="Proxima Nova"/>
              <a:cs typeface="Proxima Nova"/>
              <a:sym typeface="Proxima Nova"/>
            </a:endParaRPr>
          </a:p>
        </p:txBody>
      </p:sp>
      <p:pic>
        <p:nvPicPr>
          <p:cNvPr id="427" name="Google Shape;427;p44"/>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609875" y="314850"/>
            <a:ext cx="319350" cy="3193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31"/>
        <p:cNvGrpSpPr/>
        <p:nvPr/>
      </p:nvGrpSpPr>
      <p:grpSpPr>
        <a:xfrm>
          <a:off x="0" y="0"/>
          <a:ext cx="0" cy="0"/>
          <a:chOff x="0" y="0"/>
          <a:chExt cx="0" cy="0"/>
        </a:xfrm>
      </p:grpSpPr>
      <p:sp>
        <p:nvSpPr>
          <p:cNvPr id="432" name="Google Shape;432;p45"/>
          <p:cNvSpPr txBox="1">
            <a:spLocks noGrp="1"/>
          </p:cNvSpPr>
          <p:nvPr>
            <p:ph type="body" idx="1"/>
          </p:nvPr>
        </p:nvSpPr>
        <p:spPr>
          <a:xfrm>
            <a:off x="604300" y="1344844"/>
            <a:ext cx="7886700" cy="32634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750"/>
              </a:spcBef>
              <a:spcAft>
                <a:spcPts val="0"/>
              </a:spcAft>
              <a:buSzPts val="1800"/>
              <a:buNone/>
            </a:pPr>
            <a:r>
              <a:rPr lang="en-US"/>
              <a:t>Application profiles determine which</a:t>
            </a:r>
            <a:endParaRPr/>
          </a:p>
          <a:p>
            <a:pPr marL="0" lvl="0" indent="0" algn="l" rtl="0">
              <a:lnSpc>
                <a:spcPct val="90000"/>
              </a:lnSpc>
              <a:spcBef>
                <a:spcPts val="750"/>
              </a:spcBef>
              <a:spcAft>
                <a:spcPts val="0"/>
              </a:spcAft>
              <a:buSzPts val="1800"/>
              <a:buNone/>
            </a:pPr>
            <a:r>
              <a:rPr lang="en-US"/>
              <a:t>data must be exchanged</a:t>
            </a:r>
            <a:endParaRPr/>
          </a:p>
          <a:p>
            <a:pPr marL="0" lvl="0" indent="0" algn="l" rtl="0">
              <a:lnSpc>
                <a:spcPct val="90000"/>
              </a:lnSpc>
              <a:spcBef>
                <a:spcPts val="750"/>
              </a:spcBef>
              <a:spcAft>
                <a:spcPts val="0"/>
              </a:spcAft>
              <a:buSzPts val="1800"/>
              <a:buNone/>
            </a:pPr>
            <a:endParaRPr sz="1200" i="1"/>
          </a:p>
          <a:p>
            <a:pPr marL="0" lvl="0" indent="0" algn="l" rtl="0">
              <a:lnSpc>
                <a:spcPct val="90000"/>
              </a:lnSpc>
              <a:spcBef>
                <a:spcPts val="750"/>
              </a:spcBef>
              <a:spcAft>
                <a:spcPts val="0"/>
              </a:spcAft>
              <a:buSzPts val="1800"/>
              <a:buNone/>
            </a:pPr>
            <a:endParaRPr/>
          </a:p>
          <a:p>
            <a:pPr marL="0" lvl="0" indent="0" algn="l" rtl="0">
              <a:lnSpc>
                <a:spcPct val="90000"/>
              </a:lnSpc>
              <a:spcBef>
                <a:spcPts val="750"/>
              </a:spcBef>
              <a:spcAft>
                <a:spcPts val="0"/>
              </a:spcAft>
              <a:buSzPts val="1800"/>
              <a:buNone/>
            </a:pPr>
            <a:r>
              <a:rPr lang="en-US" sz="1200" i="1"/>
              <a:t>→ For example: a street name</a:t>
            </a:r>
            <a:endParaRPr sz="1200" i="1"/>
          </a:p>
        </p:txBody>
      </p:sp>
      <p:pic>
        <p:nvPicPr>
          <p:cNvPr id="433" name="Google Shape;433;p45"/>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4762780" y="2027775"/>
            <a:ext cx="3866550" cy="2921626"/>
          </a:xfrm>
          <a:prstGeom prst="rect">
            <a:avLst/>
          </a:prstGeom>
          <a:noFill/>
          <a:ln>
            <a:noFill/>
          </a:ln>
        </p:spPr>
      </p:pic>
      <p:cxnSp>
        <p:nvCxnSpPr>
          <p:cNvPr id="434" name="Google Shape;434;p45"/>
          <p:cNvCxnSpPr/>
          <p:nvPr/>
        </p:nvCxnSpPr>
        <p:spPr>
          <a:xfrm>
            <a:off x="609875" y="765050"/>
            <a:ext cx="566400" cy="0"/>
          </a:xfrm>
          <a:prstGeom prst="straightConnector1">
            <a:avLst/>
          </a:prstGeom>
          <a:noFill/>
          <a:ln w="38100" cap="flat" cmpd="sng">
            <a:solidFill>
              <a:schemeClr val="accent1"/>
            </a:solidFill>
            <a:prstDash val="solid"/>
            <a:round/>
            <a:headEnd type="none" w="sm" len="sm"/>
            <a:tailEnd type="none" w="sm" len="sm"/>
          </a:ln>
        </p:spPr>
      </p:cxnSp>
      <p:sp>
        <p:nvSpPr>
          <p:cNvPr id="435" name="Google Shape;435;p45"/>
          <p:cNvSpPr txBox="1"/>
          <p:nvPr/>
        </p:nvSpPr>
        <p:spPr>
          <a:xfrm>
            <a:off x="502725" y="168400"/>
            <a:ext cx="7087500" cy="442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rgbClr val="000000"/>
                </a:solidFill>
                <a:latin typeface="Proxima Nova"/>
                <a:ea typeface="Proxima Nova"/>
                <a:cs typeface="Proxima Nova"/>
                <a:sym typeface="Proxima Nova"/>
              </a:rPr>
              <a:t>      </a:t>
            </a:r>
            <a:r>
              <a:rPr lang="en-US" sz="2400" b="0" i="0" u="none" strike="noStrike" cap="none">
                <a:solidFill>
                  <a:srgbClr val="000000"/>
                </a:solidFill>
                <a:latin typeface="Proxima Nova"/>
                <a:ea typeface="Proxima Nova"/>
                <a:cs typeface="Proxima Nova"/>
                <a:sym typeface="Proxima Nova"/>
              </a:rPr>
              <a:t>Vocabularies &amp; </a:t>
            </a:r>
            <a:r>
              <a:rPr lang="en-US" sz="2400" b="1" i="0" u="none" strike="noStrike" cap="none">
                <a:solidFill>
                  <a:srgbClr val="000000"/>
                </a:solidFill>
                <a:latin typeface="Proxima Nova"/>
                <a:ea typeface="Proxima Nova"/>
                <a:cs typeface="Proxima Nova"/>
                <a:sym typeface="Proxima Nova"/>
              </a:rPr>
              <a:t>Application Profiles</a:t>
            </a:r>
            <a:endParaRPr sz="2400" b="1" i="0" u="none" strike="noStrike" cap="none">
              <a:solidFill>
                <a:srgbClr val="000000"/>
              </a:solidFill>
              <a:latin typeface="Proxima Nova"/>
              <a:ea typeface="Proxima Nova"/>
              <a:cs typeface="Proxima Nova"/>
              <a:sym typeface="Proxima Nova"/>
            </a:endParaRPr>
          </a:p>
        </p:txBody>
      </p:sp>
      <p:pic>
        <p:nvPicPr>
          <p:cNvPr id="436" name="Google Shape;436;p45"/>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609875" y="314850"/>
            <a:ext cx="319350" cy="3193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40"/>
        <p:cNvGrpSpPr/>
        <p:nvPr/>
      </p:nvGrpSpPr>
      <p:grpSpPr>
        <a:xfrm>
          <a:off x="0" y="0"/>
          <a:ext cx="0" cy="0"/>
          <a:chOff x="0" y="0"/>
          <a:chExt cx="0" cy="0"/>
        </a:xfrm>
      </p:grpSpPr>
      <p:sp>
        <p:nvSpPr>
          <p:cNvPr id="441" name="Google Shape;441;p46"/>
          <p:cNvSpPr txBox="1">
            <a:spLocks noGrp="1"/>
          </p:cNvSpPr>
          <p:nvPr>
            <p:ph type="body" idx="1"/>
          </p:nvPr>
        </p:nvSpPr>
        <p:spPr>
          <a:xfrm>
            <a:off x="628650" y="1369219"/>
            <a:ext cx="7886700" cy="32634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750"/>
              </a:spcBef>
              <a:spcAft>
                <a:spcPts val="0"/>
              </a:spcAft>
              <a:buSzPts val="1800"/>
              <a:buNone/>
            </a:pPr>
            <a:r>
              <a:rPr lang="en-US"/>
              <a:t>Is my data in line with these standards? (compliance)</a:t>
            </a:r>
            <a:endParaRPr/>
          </a:p>
          <a:p>
            <a:pPr marL="0" lvl="0" indent="0" algn="l" rtl="0">
              <a:lnSpc>
                <a:spcPct val="90000"/>
              </a:lnSpc>
              <a:spcBef>
                <a:spcPts val="750"/>
              </a:spcBef>
              <a:spcAft>
                <a:spcPts val="0"/>
              </a:spcAft>
              <a:buSzPts val="1800"/>
              <a:buNone/>
            </a:pPr>
            <a:endParaRPr/>
          </a:p>
          <a:p>
            <a:pPr marL="0" lvl="0" indent="0" algn="l" rtl="0">
              <a:lnSpc>
                <a:spcPct val="90000"/>
              </a:lnSpc>
              <a:spcBef>
                <a:spcPts val="750"/>
              </a:spcBef>
              <a:spcAft>
                <a:spcPts val="0"/>
              </a:spcAft>
              <a:buSzPts val="1800"/>
              <a:buNone/>
            </a:pPr>
            <a:r>
              <a:rPr lang="en-US"/>
              <a:t>→ Technical contracts as SHACL* ensure this.</a:t>
            </a:r>
            <a:endParaRPr/>
          </a:p>
          <a:p>
            <a:pPr marL="457200" lvl="0" indent="-317500" algn="l" rtl="0">
              <a:lnSpc>
                <a:spcPct val="90000"/>
              </a:lnSpc>
              <a:spcBef>
                <a:spcPts val="750"/>
              </a:spcBef>
              <a:spcAft>
                <a:spcPts val="0"/>
              </a:spcAft>
              <a:buSzPts val="1400"/>
              <a:buChar char="-"/>
            </a:pPr>
            <a:r>
              <a:rPr lang="en-US" sz="1800"/>
              <a:t>A document with a set of conditions</a:t>
            </a:r>
            <a:endParaRPr sz="1800"/>
          </a:p>
          <a:p>
            <a:pPr marL="0" lvl="0" indent="0" algn="l" rtl="0">
              <a:lnSpc>
                <a:spcPct val="90000"/>
              </a:lnSpc>
              <a:spcBef>
                <a:spcPts val="750"/>
              </a:spcBef>
              <a:spcAft>
                <a:spcPts val="0"/>
              </a:spcAft>
              <a:buSzPts val="1800"/>
              <a:buNone/>
            </a:pPr>
            <a:endParaRPr/>
          </a:p>
          <a:p>
            <a:pPr marL="0" lvl="0" indent="0" algn="l" rtl="0">
              <a:lnSpc>
                <a:spcPct val="90000"/>
              </a:lnSpc>
              <a:spcBef>
                <a:spcPts val="750"/>
              </a:spcBef>
              <a:spcAft>
                <a:spcPts val="0"/>
              </a:spcAft>
              <a:buSzPts val="1800"/>
              <a:buNone/>
            </a:pPr>
            <a:endParaRPr/>
          </a:p>
          <a:p>
            <a:pPr marL="0" lvl="0" indent="0" algn="l" rtl="0">
              <a:lnSpc>
                <a:spcPct val="90000"/>
              </a:lnSpc>
              <a:spcBef>
                <a:spcPts val="750"/>
              </a:spcBef>
              <a:spcAft>
                <a:spcPts val="0"/>
              </a:spcAft>
              <a:buSzPts val="1800"/>
              <a:buNone/>
            </a:pPr>
            <a:endParaRPr/>
          </a:p>
          <a:p>
            <a:pPr marL="0" lvl="0" indent="0" algn="l" rtl="0">
              <a:lnSpc>
                <a:spcPct val="90000"/>
              </a:lnSpc>
              <a:spcBef>
                <a:spcPts val="750"/>
              </a:spcBef>
              <a:spcAft>
                <a:spcPts val="0"/>
              </a:spcAft>
              <a:buSzPts val="1800"/>
              <a:buNone/>
            </a:pPr>
            <a:endParaRPr/>
          </a:p>
          <a:p>
            <a:pPr marL="0" lvl="0" indent="0" algn="l" rtl="0">
              <a:lnSpc>
                <a:spcPct val="90000"/>
              </a:lnSpc>
              <a:spcBef>
                <a:spcPts val="750"/>
              </a:spcBef>
              <a:spcAft>
                <a:spcPts val="0"/>
              </a:spcAft>
              <a:buSzPts val="1800"/>
              <a:buNone/>
            </a:pPr>
            <a:r>
              <a:rPr lang="en-US" sz="1200" b="1" i="1"/>
              <a:t>SHACL = Sha</a:t>
            </a:r>
            <a:r>
              <a:rPr lang="en-US" sz="1200" i="1"/>
              <a:t>pes </a:t>
            </a:r>
            <a:r>
              <a:rPr lang="en-US" sz="1200" b="1" i="1"/>
              <a:t>C</a:t>
            </a:r>
            <a:r>
              <a:rPr lang="en-US" sz="1200" i="1"/>
              <a:t>onstraints </a:t>
            </a:r>
            <a:r>
              <a:rPr lang="en-US" sz="1200" b="1" i="1"/>
              <a:t>L</a:t>
            </a:r>
            <a:r>
              <a:rPr lang="en-US" sz="1200" i="1"/>
              <a:t>anguage</a:t>
            </a:r>
            <a:endParaRPr sz="1200" i="1"/>
          </a:p>
          <a:p>
            <a:pPr marL="0" lvl="0" indent="0" algn="l" rtl="0">
              <a:lnSpc>
                <a:spcPct val="90000"/>
              </a:lnSpc>
              <a:spcBef>
                <a:spcPts val="750"/>
              </a:spcBef>
              <a:spcAft>
                <a:spcPts val="0"/>
              </a:spcAft>
              <a:buSzPts val="1800"/>
              <a:buNone/>
            </a:pPr>
            <a:endParaRPr/>
          </a:p>
        </p:txBody>
      </p:sp>
      <p:pic>
        <p:nvPicPr>
          <p:cNvPr id="442" name="Google Shape;442;p46"/>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5523400" y="2814325"/>
            <a:ext cx="3092300" cy="1749550"/>
          </a:xfrm>
          <a:prstGeom prst="rect">
            <a:avLst/>
          </a:prstGeom>
          <a:noFill/>
          <a:ln>
            <a:noFill/>
          </a:ln>
        </p:spPr>
      </p:pic>
      <p:cxnSp>
        <p:nvCxnSpPr>
          <p:cNvPr id="443" name="Google Shape;443;p46"/>
          <p:cNvCxnSpPr/>
          <p:nvPr/>
        </p:nvCxnSpPr>
        <p:spPr>
          <a:xfrm>
            <a:off x="609875" y="765050"/>
            <a:ext cx="566400" cy="0"/>
          </a:xfrm>
          <a:prstGeom prst="straightConnector1">
            <a:avLst/>
          </a:prstGeom>
          <a:noFill/>
          <a:ln w="38100" cap="flat" cmpd="sng">
            <a:solidFill>
              <a:schemeClr val="accent1"/>
            </a:solidFill>
            <a:prstDash val="solid"/>
            <a:round/>
            <a:headEnd type="none" w="sm" len="sm"/>
            <a:tailEnd type="none" w="sm" len="sm"/>
          </a:ln>
        </p:spPr>
      </p:cxnSp>
      <p:sp>
        <p:nvSpPr>
          <p:cNvPr id="444" name="Google Shape;444;p46"/>
          <p:cNvSpPr txBox="1"/>
          <p:nvPr/>
        </p:nvSpPr>
        <p:spPr>
          <a:xfrm>
            <a:off x="502725" y="168400"/>
            <a:ext cx="7087500" cy="442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rgbClr val="000000"/>
                </a:solidFill>
                <a:latin typeface="Proxima Nova"/>
                <a:ea typeface="Proxima Nova"/>
                <a:cs typeface="Proxima Nova"/>
                <a:sym typeface="Proxima Nova"/>
              </a:rPr>
              <a:t>      I have an API that publishes semantic data </a:t>
            </a:r>
            <a:endParaRPr sz="2400" b="1" i="0" u="none" strike="noStrike" cap="none">
              <a:solidFill>
                <a:srgbClr val="000000"/>
              </a:solidFill>
              <a:latin typeface="Proxima Nova"/>
              <a:ea typeface="Proxima Nova"/>
              <a:cs typeface="Proxima Nova"/>
              <a:sym typeface="Proxima Nova"/>
            </a:endParaRPr>
          </a:p>
        </p:txBody>
      </p:sp>
      <p:pic>
        <p:nvPicPr>
          <p:cNvPr id="445" name="Google Shape;445;p46"/>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609875" y="324400"/>
            <a:ext cx="319350" cy="3193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116"/>
        <p:cNvGrpSpPr/>
        <p:nvPr/>
      </p:nvGrpSpPr>
      <p:grpSpPr>
        <a:xfrm>
          <a:off x="0" y="0"/>
          <a:ext cx="0" cy="0"/>
          <a:chOff x="0" y="0"/>
          <a:chExt cx="0" cy="0"/>
        </a:xfrm>
      </p:grpSpPr>
      <p:sp>
        <p:nvSpPr>
          <p:cNvPr id="117" name="Google Shape;117;p20"/>
          <p:cNvSpPr/>
          <p:nvPr/>
        </p:nvSpPr>
        <p:spPr>
          <a:xfrm>
            <a:off x="4572000" y="0"/>
            <a:ext cx="4572000" cy="51435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 name="Google Shape;118;p20"/>
          <p:cNvSpPr txBox="1"/>
          <p:nvPr/>
        </p:nvSpPr>
        <p:spPr>
          <a:xfrm>
            <a:off x="-18858" y="2443"/>
            <a:ext cx="4283700" cy="837000"/>
          </a:xfrm>
          <a:prstGeom prst="rect">
            <a:avLst/>
          </a:prstGeom>
          <a:noFill/>
          <a:ln>
            <a:noFill/>
          </a:ln>
        </p:spPr>
        <p:txBody>
          <a:bodyPr spcFirstLastPara="1" wrap="square" lIns="91425" tIns="91425" rIns="91425" bIns="91425" anchor="t" anchorCtr="0">
            <a:noAutofit/>
          </a:bodyPr>
          <a:lstStyle/>
          <a:p>
            <a:pPr marL="0" marR="0" lvl="0" indent="0" algn="ctr" rtl="0">
              <a:lnSpc>
                <a:spcPct val="102702"/>
              </a:lnSpc>
              <a:spcBef>
                <a:spcPts val="0"/>
              </a:spcBef>
              <a:spcAft>
                <a:spcPts val="0"/>
              </a:spcAft>
              <a:buClr>
                <a:schemeClr val="dk1"/>
              </a:buClr>
              <a:buSzPts val="3700"/>
              <a:buFont typeface="Proxima Nova"/>
              <a:buNone/>
            </a:pPr>
            <a:r>
              <a:rPr lang="en-US" sz="8200" b="0" i="0" u="none" strike="noStrike" cap="none">
                <a:solidFill>
                  <a:schemeClr val="dk1"/>
                </a:solidFill>
                <a:latin typeface="Proxima Nova"/>
                <a:ea typeface="Proxima Nova"/>
                <a:cs typeface="Proxima Nova"/>
                <a:sym typeface="Proxima Nova"/>
              </a:rPr>
              <a:t>Today</a:t>
            </a:r>
            <a:endParaRPr sz="8200" b="0" i="0" u="none" strike="noStrike" cap="none">
              <a:solidFill>
                <a:schemeClr val="dk1"/>
              </a:solidFill>
              <a:latin typeface="Proxima Nova"/>
              <a:ea typeface="Proxima Nova"/>
              <a:cs typeface="Proxima Nova"/>
              <a:sym typeface="Proxima Nova"/>
            </a:endParaRPr>
          </a:p>
        </p:txBody>
      </p:sp>
      <p:sp>
        <p:nvSpPr>
          <p:cNvPr id="119" name="Google Shape;119;p20"/>
          <p:cNvSpPr txBox="1"/>
          <p:nvPr/>
        </p:nvSpPr>
        <p:spPr>
          <a:xfrm>
            <a:off x="745251" y="1608723"/>
            <a:ext cx="2755500" cy="144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rgbClr val="373636"/>
                </a:solidFill>
                <a:latin typeface="Proxima Nova"/>
                <a:ea typeface="Proxima Nova"/>
                <a:cs typeface="Proxima Nova"/>
                <a:sym typeface="Proxima Nova"/>
              </a:rPr>
              <a:t>1</a:t>
            </a:r>
            <a:r>
              <a:rPr lang="en-US" sz="1200" b="1">
                <a:solidFill>
                  <a:srgbClr val="373636"/>
                </a:solidFill>
                <a:latin typeface="Proxima Nova"/>
                <a:ea typeface="Proxima Nova"/>
                <a:cs typeface="Proxima Nova"/>
                <a:sym typeface="Proxima Nova"/>
              </a:rPr>
              <a:t>0</a:t>
            </a:r>
            <a:r>
              <a:rPr lang="en-US" sz="1200" b="1" i="0" u="none" strike="noStrike" cap="none">
                <a:solidFill>
                  <a:srgbClr val="373636"/>
                </a:solidFill>
                <a:latin typeface="Proxima Nova"/>
                <a:ea typeface="Proxima Nova"/>
                <a:cs typeface="Proxima Nova"/>
                <a:sym typeface="Proxima Nova"/>
              </a:rPr>
              <a:t>:05 - 1</a:t>
            </a:r>
            <a:r>
              <a:rPr lang="en-US" sz="1200" b="1">
                <a:solidFill>
                  <a:srgbClr val="373636"/>
                </a:solidFill>
                <a:latin typeface="Proxima Nova"/>
                <a:ea typeface="Proxima Nova"/>
                <a:cs typeface="Proxima Nova"/>
                <a:sym typeface="Proxima Nova"/>
              </a:rPr>
              <a:t>0</a:t>
            </a:r>
            <a:r>
              <a:rPr lang="en-US" sz="1200" b="1" i="0" u="none" strike="noStrike" cap="none">
                <a:solidFill>
                  <a:srgbClr val="373636"/>
                </a:solidFill>
                <a:latin typeface="Proxima Nova"/>
                <a:ea typeface="Proxima Nova"/>
                <a:cs typeface="Proxima Nova"/>
                <a:sym typeface="Proxima Nova"/>
              </a:rPr>
              <a:t>:50</a:t>
            </a:r>
            <a:r>
              <a:rPr lang="en-US" sz="1200" b="0" i="0" u="none" strike="noStrike" cap="none">
                <a:solidFill>
                  <a:srgbClr val="373636"/>
                </a:solidFill>
                <a:latin typeface="Proxima Nova"/>
                <a:ea typeface="Proxima Nova"/>
                <a:cs typeface="Proxima Nova"/>
                <a:sym typeface="Proxima Nova"/>
              </a:rPr>
              <a:t> - </a:t>
            </a:r>
            <a:r>
              <a:rPr lang="en-US" sz="1200" b="0" i="1" u="none" strike="noStrike" cap="none">
                <a:solidFill>
                  <a:srgbClr val="373636"/>
                </a:solidFill>
                <a:highlight>
                  <a:srgbClr val="FFFF00"/>
                </a:highlight>
                <a:latin typeface="Proxima Nova"/>
                <a:ea typeface="Proxima Nova"/>
                <a:cs typeface="Proxima Nova"/>
                <a:sym typeface="Proxima Nova"/>
              </a:rPr>
              <a:t>plenary</a:t>
            </a:r>
            <a:r>
              <a:rPr lang="en-US" sz="1200" b="0" i="0" u="none" strike="noStrike" cap="none">
                <a:solidFill>
                  <a:srgbClr val="373636"/>
                </a:solidFill>
                <a:highlight>
                  <a:srgbClr val="FFFF00"/>
                </a:highlight>
                <a:latin typeface="Proxima Nova"/>
                <a:ea typeface="Proxima Nova"/>
                <a:cs typeface="Proxima Nova"/>
                <a:sym typeface="Proxima Nova"/>
              </a:rPr>
              <a:t>​</a:t>
            </a:r>
            <a:endParaRPr sz="1200" b="0" i="0" u="none" strike="noStrike" cap="none">
              <a:solidFill>
                <a:srgbClr val="000000"/>
              </a:solidFill>
              <a:latin typeface="Proxima Nova"/>
              <a:ea typeface="Proxima Nova"/>
              <a:cs typeface="Proxima Nova"/>
              <a:sym typeface="Proxima Nova"/>
            </a:endParaRPr>
          </a:p>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373636"/>
                </a:solidFill>
                <a:latin typeface="Proxima Nova"/>
                <a:ea typeface="Proxima Nova"/>
                <a:cs typeface="Proxima Nova"/>
                <a:sym typeface="Proxima Nova"/>
              </a:rPr>
              <a:t>Introduction ICEG 10’​</a:t>
            </a:r>
            <a:endParaRPr sz="1200" b="0" i="0" u="none" strike="noStrike" cap="none">
              <a:solidFill>
                <a:srgbClr val="000000"/>
              </a:solidFill>
              <a:latin typeface="Proxima Nova"/>
              <a:ea typeface="Proxima Nova"/>
              <a:cs typeface="Proxima Nova"/>
              <a:sym typeface="Proxima Nova"/>
            </a:endParaRPr>
          </a:p>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373636"/>
                </a:solidFill>
                <a:latin typeface="Proxima Nova"/>
                <a:ea typeface="Proxima Nova"/>
                <a:cs typeface="Proxima Nova"/>
                <a:sym typeface="Proxima Nova"/>
              </a:rPr>
              <a:t>About linked data 40'</a:t>
            </a:r>
            <a:endParaRPr sz="1200" b="0" i="0" u="none" strike="noStrike" cap="none">
              <a:solidFill>
                <a:srgbClr val="000000"/>
              </a:solidFill>
              <a:latin typeface="Proxima Nova"/>
              <a:ea typeface="Proxima Nova"/>
              <a:cs typeface="Proxima Nova"/>
              <a:sym typeface="Proxima Nova"/>
            </a:endParaRPr>
          </a:p>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373636"/>
              </a:solidFill>
              <a:latin typeface="Proxima Nova"/>
              <a:ea typeface="Proxima Nova"/>
              <a:cs typeface="Proxima Nova"/>
              <a:sym typeface="Proxima Nova"/>
            </a:endParaRPr>
          </a:p>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373636"/>
              </a:solidFill>
              <a:latin typeface="Proxima Nova"/>
              <a:ea typeface="Proxima Nova"/>
              <a:cs typeface="Proxima Nova"/>
              <a:sym typeface="Proxima Nova"/>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373636"/>
              </a:solidFill>
              <a:latin typeface="Proxima Nova"/>
              <a:ea typeface="Proxima Nova"/>
              <a:cs typeface="Proxima Nova"/>
              <a:sym typeface="Proxima Nova"/>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373636"/>
              </a:solidFill>
              <a:latin typeface="Proxima Nova"/>
              <a:ea typeface="Proxima Nova"/>
              <a:cs typeface="Proxima Nova"/>
              <a:sym typeface="Proxima Nova"/>
            </a:endParaRPr>
          </a:p>
        </p:txBody>
      </p:sp>
      <p:pic>
        <p:nvPicPr>
          <p:cNvPr id="120" name="Google Shape;120;p20"/>
          <p:cNvPicPr preferRelativeResize="0"/>
          <p:nvPr/>
        </p:nvPicPr>
        <p:blipFill rotWithShape="1">
          <a:blip r:embed="rId3" cstate="email">
            <a:alphaModFix/>
            <a:extLst>
              <a:ext uri="{28A0092B-C50C-407E-A947-70E740481C1C}">
                <a14:useLocalDpi xmlns:a14="http://schemas.microsoft.com/office/drawing/2010/main"/>
              </a:ext>
            </a:extLst>
          </a:blip>
          <a:srcRect l="44453"/>
          <a:stretch/>
        </p:blipFill>
        <p:spPr>
          <a:xfrm>
            <a:off x="4572000" y="783825"/>
            <a:ext cx="4572001" cy="3575851"/>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cxnSp>
        <p:nvCxnSpPr>
          <p:cNvPr id="450" name="Google Shape;450;p47"/>
          <p:cNvCxnSpPr/>
          <p:nvPr/>
        </p:nvCxnSpPr>
        <p:spPr>
          <a:xfrm>
            <a:off x="609875" y="765050"/>
            <a:ext cx="566400" cy="0"/>
          </a:xfrm>
          <a:prstGeom prst="straightConnector1">
            <a:avLst/>
          </a:prstGeom>
          <a:noFill/>
          <a:ln w="38100" cap="flat" cmpd="sng">
            <a:solidFill>
              <a:schemeClr val="accent1"/>
            </a:solidFill>
            <a:prstDash val="solid"/>
            <a:round/>
            <a:headEnd type="none" w="sm" len="sm"/>
            <a:tailEnd type="none" w="sm" len="sm"/>
          </a:ln>
        </p:spPr>
      </p:cxnSp>
      <p:sp>
        <p:nvSpPr>
          <p:cNvPr id="451" name="Google Shape;451;p47"/>
          <p:cNvSpPr txBox="1"/>
          <p:nvPr/>
        </p:nvSpPr>
        <p:spPr>
          <a:xfrm>
            <a:off x="502725" y="168400"/>
            <a:ext cx="7087500" cy="442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rgbClr val="000000"/>
                </a:solidFill>
                <a:latin typeface="Proxima Nova"/>
                <a:ea typeface="Proxima Nova"/>
                <a:cs typeface="Proxima Nova"/>
                <a:sym typeface="Proxima Nova"/>
              </a:rPr>
              <a:t>      Tooling: SHACL-validator</a:t>
            </a:r>
            <a:endParaRPr sz="2400" b="1" i="0" u="none" strike="noStrike" cap="none">
              <a:solidFill>
                <a:srgbClr val="000000"/>
              </a:solidFill>
              <a:latin typeface="Proxima Nova"/>
              <a:ea typeface="Proxima Nova"/>
              <a:cs typeface="Proxima Nova"/>
              <a:sym typeface="Proxima Nova"/>
            </a:endParaRPr>
          </a:p>
        </p:txBody>
      </p:sp>
      <p:sp>
        <p:nvSpPr>
          <p:cNvPr id="452" name="Google Shape;452;p47"/>
          <p:cNvSpPr txBox="1">
            <a:spLocks noGrp="1"/>
          </p:cNvSpPr>
          <p:nvPr>
            <p:ph type="body" idx="4294967295"/>
          </p:nvPr>
        </p:nvSpPr>
        <p:spPr>
          <a:xfrm>
            <a:off x="460800" y="1114500"/>
            <a:ext cx="4346700" cy="3225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980"/>
              <a:buNone/>
            </a:pPr>
            <a:r>
              <a:rPr lang="en-US" sz="1800" b="1">
                <a:solidFill>
                  <a:srgbClr val="000000"/>
                </a:solidFill>
              </a:rPr>
              <a:t>Europe provides tools to do this automatically: </a:t>
            </a:r>
            <a:r>
              <a:rPr lang="en-US" sz="1800" b="1" u="sng">
                <a:solidFill>
                  <a:schemeClr val="hlink"/>
                </a:solidFill>
                <a:hlinkClick r:id="rId3"/>
              </a:rPr>
              <a:t>RDF validator</a:t>
            </a:r>
            <a:endParaRPr sz="1800" b="1">
              <a:solidFill>
                <a:srgbClr val="000000"/>
              </a:solidFill>
            </a:endParaRPr>
          </a:p>
          <a:p>
            <a:pPr marL="457200" lvl="0" indent="-342900" algn="l" rtl="0">
              <a:lnSpc>
                <a:spcPct val="115000"/>
              </a:lnSpc>
              <a:spcBef>
                <a:spcPts val="0"/>
              </a:spcBef>
              <a:spcAft>
                <a:spcPts val="0"/>
              </a:spcAft>
              <a:buClr>
                <a:srgbClr val="000000"/>
              </a:buClr>
              <a:buSzPts val="1800"/>
              <a:buChar char="-"/>
            </a:pPr>
            <a:r>
              <a:rPr lang="en-US" sz="1800">
                <a:solidFill>
                  <a:srgbClr val="000000"/>
                </a:solidFill>
              </a:rPr>
              <a:t>Frontend</a:t>
            </a:r>
            <a:endParaRPr sz="1800">
              <a:solidFill>
                <a:srgbClr val="000000"/>
              </a:solidFill>
            </a:endParaRPr>
          </a:p>
          <a:p>
            <a:pPr marL="457200" lvl="0" indent="-342900" algn="l" rtl="0">
              <a:lnSpc>
                <a:spcPct val="115000"/>
              </a:lnSpc>
              <a:spcBef>
                <a:spcPts val="0"/>
              </a:spcBef>
              <a:spcAft>
                <a:spcPts val="0"/>
              </a:spcAft>
              <a:buClr>
                <a:srgbClr val="000000"/>
              </a:buClr>
              <a:buSzPts val="1800"/>
              <a:buChar char="-"/>
            </a:pPr>
            <a:r>
              <a:rPr lang="en-US" sz="1800" b="1">
                <a:solidFill>
                  <a:srgbClr val="000000"/>
                </a:solidFill>
              </a:rPr>
              <a:t>REST API</a:t>
            </a:r>
            <a:endParaRPr sz="1800" b="1">
              <a:solidFill>
                <a:srgbClr val="000000"/>
              </a:solidFill>
            </a:endParaRPr>
          </a:p>
          <a:p>
            <a:pPr marL="457200" lvl="0" indent="-342900" algn="l" rtl="0">
              <a:lnSpc>
                <a:spcPct val="115000"/>
              </a:lnSpc>
              <a:spcBef>
                <a:spcPts val="0"/>
              </a:spcBef>
              <a:spcAft>
                <a:spcPts val="0"/>
              </a:spcAft>
              <a:buClr>
                <a:srgbClr val="000000"/>
              </a:buClr>
              <a:buSzPts val="1800"/>
              <a:buChar char="-"/>
            </a:pPr>
            <a:r>
              <a:rPr lang="en-US" sz="1800">
                <a:solidFill>
                  <a:srgbClr val="000000"/>
                </a:solidFill>
              </a:rPr>
              <a:t>SOAP API</a:t>
            </a:r>
            <a:endParaRPr sz="1800">
              <a:solidFill>
                <a:srgbClr val="000000"/>
              </a:solidFill>
            </a:endParaRPr>
          </a:p>
          <a:p>
            <a:pPr marL="0" lvl="0" indent="0" algn="l" rtl="0">
              <a:lnSpc>
                <a:spcPct val="90000"/>
              </a:lnSpc>
              <a:spcBef>
                <a:spcPts val="300"/>
              </a:spcBef>
              <a:spcAft>
                <a:spcPts val="0"/>
              </a:spcAft>
              <a:buSzPts val="1980"/>
              <a:buNone/>
            </a:pPr>
            <a:endParaRPr sz="800" b="1">
              <a:solidFill>
                <a:srgbClr val="000000"/>
              </a:solidFill>
            </a:endParaRPr>
          </a:p>
          <a:p>
            <a:pPr marL="0" lvl="0" indent="0" algn="l" rtl="0">
              <a:lnSpc>
                <a:spcPct val="90000"/>
              </a:lnSpc>
              <a:spcBef>
                <a:spcPts val="300"/>
              </a:spcBef>
              <a:spcAft>
                <a:spcPts val="0"/>
              </a:spcAft>
              <a:buSzPts val="1980"/>
              <a:buNone/>
            </a:pPr>
            <a:endParaRPr sz="800" b="1">
              <a:solidFill>
                <a:srgbClr val="000000"/>
              </a:solidFill>
            </a:endParaRPr>
          </a:p>
          <a:p>
            <a:pPr marL="0" lvl="0" indent="0" algn="l" rtl="0">
              <a:lnSpc>
                <a:spcPct val="90000"/>
              </a:lnSpc>
              <a:spcBef>
                <a:spcPts val="300"/>
              </a:spcBef>
              <a:spcAft>
                <a:spcPts val="0"/>
              </a:spcAft>
              <a:buSzPts val="1980"/>
              <a:buNone/>
            </a:pPr>
            <a:endParaRPr sz="800" b="1">
              <a:solidFill>
                <a:srgbClr val="000000"/>
              </a:solidFill>
            </a:endParaRPr>
          </a:p>
          <a:p>
            <a:pPr marL="0" lvl="0" indent="0" algn="l" rtl="0">
              <a:lnSpc>
                <a:spcPct val="90000"/>
              </a:lnSpc>
              <a:spcBef>
                <a:spcPts val="300"/>
              </a:spcBef>
              <a:spcAft>
                <a:spcPts val="0"/>
              </a:spcAft>
              <a:buSzPts val="1980"/>
              <a:buNone/>
            </a:pPr>
            <a:r>
              <a:rPr lang="en-US"/>
              <a:t>Flanders built its own frontend on top of the EU backend</a:t>
            </a:r>
            <a:endParaRPr/>
          </a:p>
          <a:p>
            <a:pPr marL="457200" lvl="0" indent="0" algn="l" rtl="0">
              <a:lnSpc>
                <a:spcPct val="90000"/>
              </a:lnSpc>
              <a:spcBef>
                <a:spcPts val="300"/>
              </a:spcBef>
              <a:spcAft>
                <a:spcPts val="0"/>
              </a:spcAft>
              <a:buSzPts val="1980"/>
              <a:buNone/>
            </a:pPr>
            <a:endParaRPr sz="1800">
              <a:solidFill>
                <a:srgbClr val="000000"/>
              </a:solidFill>
            </a:endParaRPr>
          </a:p>
        </p:txBody>
      </p:sp>
      <p:pic>
        <p:nvPicPr>
          <p:cNvPr id="453" name="Google Shape;453;p47"/>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4854250" y="353200"/>
            <a:ext cx="4215049" cy="4154600"/>
          </a:xfrm>
          <a:prstGeom prst="rect">
            <a:avLst/>
          </a:prstGeom>
          <a:noFill/>
          <a:ln>
            <a:noFill/>
          </a:ln>
        </p:spPr>
      </p:pic>
      <p:pic>
        <p:nvPicPr>
          <p:cNvPr id="454" name="Google Shape;454;p47"/>
          <p:cNvPicPr preferRelativeResize="0"/>
          <p:nvPr/>
        </p:nvPicPr>
        <p:blipFill rotWithShape="1">
          <a:blip r:embed="rId5" cstate="email">
            <a:alphaModFix/>
            <a:extLst>
              <a:ext uri="{28A0092B-C50C-407E-A947-70E740481C1C}">
                <a14:useLocalDpi xmlns:a14="http://schemas.microsoft.com/office/drawing/2010/main"/>
              </a:ext>
            </a:extLst>
          </a:blip>
          <a:srcRect/>
          <a:stretch/>
        </p:blipFill>
        <p:spPr>
          <a:xfrm>
            <a:off x="609875" y="272775"/>
            <a:ext cx="337825" cy="33782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458"/>
        <p:cNvGrpSpPr/>
        <p:nvPr/>
      </p:nvGrpSpPr>
      <p:grpSpPr>
        <a:xfrm>
          <a:off x="0" y="0"/>
          <a:ext cx="0" cy="0"/>
          <a:chOff x="0" y="0"/>
          <a:chExt cx="0" cy="0"/>
        </a:xfrm>
      </p:grpSpPr>
      <p:sp>
        <p:nvSpPr>
          <p:cNvPr id="459" name="Google Shape;459;p48"/>
          <p:cNvSpPr txBox="1">
            <a:spLocks noGrp="1"/>
          </p:cNvSpPr>
          <p:nvPr>
            <p:ph type="body" idx="4294967295"/>
          </p:nvPr>
        </p:nvSpPr>
        <p:spPr>
          <a:xfrm>
            <a:off x="457800" y="2571450"/>
            <a:ext cx="7342800" cy="2571900"/>
          </a:xfrm>
          <a:prstGeom prst="rect">
            <a:avLst/>
          </a:prstGeom>
          <a:noFill/>
          <a:ln>
            <a:noFill/>
          </a:ln>
        </p:spPr>
        <p:txBody>
          <a:bodyPr spcFirstLastPara="1" wrap="square" lIns="91425" tIns="91425" rIns="91425" bIns="91425" anchor="t" anchorCtr="0">
            <a:noAutofit/>
          </a:bodyPr>
          <a:lstStyle/>
          <a:p>
            <a:pPr marL="457200" marR="0" lvl="0" indent="0" algn="l" rtl="0">
              <a:lnSpc>
                <a:spcPct val="150000"/>
              </a:lnSpc>
              <a:spcBef>
                <a:spcPts val="300"/>
              </a:spcBef>
              <a:spcAft>
                <a:spcPts val="0"/>
              </a:spcAft>
              <a:buSzPts val="1980"/>
              <a:buNone/>
            </a:pPr>
            <a:endParaRPr/>
          </a:p>
          <a:p>
            <a:pPr marL="457200" marR="0" lvl="0" indent="0" algn="l" rtl="0">
              <a:lnSpc>
                <a:spcPct val="150000"/>
              </a:lnSpc>
              <a:spcBef>
                <a:spcPts val="300"/>
              </a:spcBef>
              <a:spcAft>
                <a:spcPts val="0"/>
              </a:spcAft>
              <a:buSzPts val="1980"/>
              <a:buNone/>
            </a:pPr>
            <a:endParaRPr/>
          </a:p>
          <a:p>
            <a:pPr marL="0" marR="0" lvl="0" indent="0" algn="l" rtl="0">
              <a:lnSpc>
                <a:spcPct val="115000"/>
              </a:lnSpc>
              <a:spcBef>
                <a:spcPts val="300"/>
              </a:spcBef>
              <a:spcAft>
                <a:spcPts val="0"/>
              </a:spcAft>
              <a:buSzPts val="1980"/>
              <a:buNone/>
            </a:pPr>
            <a:endParaRPr/>
          </a:p>
        </p:txBody>
      </p:sp>
      <p:sp>
        <p:nvSpPr>
          <p:cNvPr id="460" name="Google Shape;460;p48"/>
          <p:cNvSpPr txBox="1">
            <a:spLocks noGrp="1"/>
          </p:cNvSpPr>
          <p:nvPr>
            <p:ph type="title" idx="4294967295"/>
          </p:nvPr>
        </p:nvSpPr>
        <p:spPr>
          <a:xfrm>
            <a:off x="457800" y="0"/>
            <a:ext cx="8686200" cy="2571900"/>
          </a:xfrm>
          <a:prstGeom prst="rect">
            <a:avLst/>
          </a:prstGeom>
          <a:noFill/>
          <a:ln>
            <a:noFill/>
          </a:ln>
        </p:spPr>
        <p:txBody>
          <a:bodyPr spcFirstLastPara="1" wrap="square" lIns="91425" tIns="91425" rIns="91425" bIns="91425" anchor="ctr" anchorCtr="0">
            <a:noAutofit/>
          </a:bodyPr>
          <a:lstStyle/>
          <a:p>
            <a:pPr marL="0" lvl="0" indent="0" algn="ctr" rtl="0">
              <a:lnSpc>
                <a:spcPct val="102702"/>
              </a:lnSpc>
              <a:spcBef>
                <a:spcPts val="0"/>
              </a:spcBef>
              <a:spcAft>
                <a:spcPts val="0"/>
              </a:spcAft>
              <a:buSzPts val="3700"/>
              <a:buNone/>
            </a:pPr>
            <a:endParaRPr b="1">
              <a:highlight>
                <a:schemeClr val="accent1"/>
              </a:highlight>
            </a:endParaRPr>
          </a:p>
          <a:p>
            <a:pPr marL="0" lvl="0" indent="0" algn="ctr" rtl="0">
              <a:lnSpc>
                <a:spcPct val="102702"/>
              </a:lnSpc>
              <a:spcBef>
                <a:spcPts val="0"/>
              </a:spcBef>
              <a:spcAft>
                <a:spcPts val="0"/>
              </a:spcAft>
              <a:buSzPts val="3700"/>
              <a:buNone/>
            </a:pPr>
            <a:endParaRPr b="1">
              <a:highlight>
                <a:schemeClr val="accent1"/>
              </a:highlight>
            </a:endParaRPr>
          </a:p>
          <a:p>
            <a:pPr marL="0" lvl="0" indent="0" algn="ctr" rtl="0">
              <a:lnSpc>
                <a:spcPct val="102702"/>
              </a:lnSpc>
              <a:spcBef>
                <a:spcPts val="0"/>
              </a:spcBef>
              <a:spcAft>
                <a:spcPts val="0"/>
              </a:spcAft>
              <a:buSzPts val="3700"/>
              <a:buNone/>
            </a:pPr>
            <a:r>
              <a:rPr lang="en-US" b="1"/>
              <a:t>Instruction for exercise:</a:t>
            </a:r>
            <a:endParaRPr b="1"/>
          </a:p>
          <a:p>
            <a:pPr marL="0" lvl="0" indent="0" algn="ctr" rtl="0">
              <a:lnSpc>
                <a:spcPct val="102702"/>
              </a:lnSpc>
              <a:spcBef>
                <a:spcPts val="0"/>
              </a:spcBef>
              <a:spcAft>
                <a:spcPts val="0"/>
              </a:spcAft>
              <a:buSzPts val="3700"/>
              <a:buNone/>
            </a:pPr>
            <a:r>
              <a:rPr lang="en-US" b="1">
                <a:highlight>
                  <a:schemeClr val="accent1"/>
                </a:highlight>
              </a:rPr>
              <a:t>Case “Data modelling of persons and organisations” </a:t>
            </a:r>
            <a:endParaRPr b="1">
              <a:highlight>
                <a:schemeClr val="accent1"/>
              </a:highlight>
            </a:endParaRPr>
          </a:p>
        </p:txBody>
      </p:sp>
      <p:pic>
        <p:nvPicPr>
          <p:cNvPr id="461" name="Google Shape;461;p48"/>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951925" y="2833963"/>
            <a:ext cx="2046875" cy="2046875"/>
          </a:xfrm>
          <a:prstGeom prst="rect">
            <a:avLst/>
          </a:prstGeom>
          <a:noFill/>
          <a:ln>
            <a:noFill/>
          </a:ln>
        </p:spPr>
      </p:pic>
      <p:pic>
        <p:nvPicPr>
          <p:cNvPr id="462" name="Google Shape;462;p48"/>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6567975" y="3007400"/>
            <a:ext cx="1700000" cy="17000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66"/>
        <p:cNvGrpSpPr/>
        <p:nvPr/>
      </p:nvGrpSpPr>
      <p:grpSpPr>
        <a:xfrm>
          <a:off x="0" y="0"/>
          <a:ext cx="0" cy="0"/>
          <a:chOff x="0" y="0"/>
          <a:chExt cx="0" cy="0"/>
        </a:xfrm>
      </p:grpSpPr>
      <p:sp>
        <p:nvSpPr>
          <p:cNvPr id="467" name="Google Shape;467;p49"/>
          <p:cNvSpPr txBox="1"/>
          <p:nvPr/>
        </p:nvSpPr>
        <p:spPr>
          <a:xfrm>
            <a:off x="502725" y="168400"/>
            <a:ext cx="7087500" cy="442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rgbClr val="000000"/>
                </a:solidFill>
                <a:latin typeface="Proxima Nova"/>
                <a:ea typeface="Proxima Nova"/>
                <a:cs typeface="Proxima Nova"/>
                <a:sym typeface="Proxima Nova"/>
              </a:rPr>
              <a:t>Exercise</a:t>
            </a:r>
            <a:endParaRPr sz="2400" b="1" i="0" u="none" strike="noStrike" cap="none">
              <a:solidFill>
                <a:srgbClr val="000000"/>
              </a:solidFill>
              <a:latin typeface="Proxima Nova"/>
              <a:ea typeface="Proxima Nova"/>
              <a:cs typeface="Proxima Nova"/>
              <a:sym typeface="Proxima Nova"/>
            </a:endParaRPr>
          </a:p>
        </p:txBody>
      </p:sp>
      <p:cxnSp>
        <p:nvCxnSpPr>
          <p:cNvPr id="468" name="Google Shape;468;p49"/>
          <p:cNvCxnSpPr/>
          <p:nvPr/>
        </p:nvCxnSpPr>
        <p:spPr>
          <a:xfrm>
            <a:off x="609875" y="765050"/>
            <a:ext cx="566400" cy="0"/>
          </a:xfrm>
          <a:prstGeom prst="straightConnector1">
            <a:avLst/>
          </a:prstGeom>
          <a:noFill/>
          <a:ln w="38100" cap="flat" cmpd="sng">
            <a:solidFill>
              <a:schemeClr val="accent1"/>
            </a:solidFill>
            <a:prstDash val="solid"/>
            <a:round/>
            <a:headEnd type="none" w="sm" len="sm"/>
            <a:tailEnd type="none" w="sm" len="sm"/>
          </a:ln>
        </p:spPr>
      </p:cxnSp>
      <p:sp>
        <p:nvSpPr>
          <p:cNvPr id="469" name="Google Shape;469;p49"/>
          <p:cNvSpPr txBox="1">
            <a:spLocks noGrp="1"/>
          </p:cNvSpPr>
          <p:nvPr>
            <p:ph type="body" idx="4294967295"/>
          </p:nvPr>
        </p:nvSpPr>
        <p:spPr>
          <a:xfrm>
            <a:off x="540000" y="1436400"/>
            <a:ext cx="8064000" cy="2754000"/>
          </a:xfrm>
          <a:prstGeom prst="rect">
            <a:avLst/>
          </a:prstGeom>
          <a:noFill/>
          <a:ln>
            <a:noFill/>
          </a:ln>
        </p:spPr>
        <p:txBody>
          <a:bodyPr spcFirstLastPara="1" wrap="square" lIns="91425" tIns="91425" rIns="91425" bIns="91425" anchor="t" anchorCtr="0">
            <a:noAutofit/>
          </a:bodyPr>
          <a:lstStyle/>
          <a:p>
            <a:pPr marL="457200" lvl="0" indent="-354330" algn="l" rtl="0">
              <a:lnSpc>
                <a:spcPct val="115000"/>
              </a:lnSpc>
              <a:spcBef>
                <a:spcPts val="0"/>
              </a:spcBef>
              <a:spcAft>
                <a:spcPts val="0"/>
              </a:spcAft>
              <a:buSzPts val="1980"/>
              <a:buChar char="-"/>
            </a:pPr>
            <a:r>
              <a:rPr lang="en-US"/>
              <a:t>In groups (NL, FR, ENG) we will go through the exercise of making our own implementation model. </a:t>
            </a:r>
            <a:endParaRPr/>
          </a:p>
          <a:p>
            <a:pPr marL="457200" lvl="0" indent="-354330" algn="l" rtl="0">
              <a:lnSpc>
                <a:spcPct val="115000"/>
              </a:lnSpc>
              <a:spcBef>
                <a:spcPts val="0"/>
              </a:spcBef>
              <a:spcAft>
                <a:spcPts val="0"/>
              </a:spcAft>
              <a:buSzPts val="1980"/>
              <a:buChar char="-"/>
            </a:pPr>
            <a:r>
              <a:rPr lang="en-US"/>
              <a:t>The purpose is to get familiar with building implementation models.</a:t>
            </a:r>
            <a:endParaRPr/>
          </a:p>
          <a:p>
            <a:pPr marL="0" lvl="0" indent="0" algn="l" rtl="0">
              <a:lnSpc>
                <a:spcPct val="115000"/>
              </a:lnSpc>
              <a:spcBef>
                <a:spcPts val="0"/>
              </a:spcBef>
              <a:spcAft>
                <a:spcPts val="0"/>
              </a:spcAft>
              <a:buSzPts val="1980"/>
              <a:buNone/>
            </a:pPr>
            <a:endParaRPr/>
          </a:p>
          <a:p>
            <a:pPr marL="1371600" lvl="0" indent="0" algn="l" rtl="0">
              <a:lnSpc>
                <a:spcPct val="115000"/>
              </a:lnSpc>
              <a:spcBef>
                <a:spcPts val="300"/>
              </a:spcBef>
              <a:spcAft>
                <a:spcPts val="0"/>
              </a:spcAft>
              <a:buSzPts val="1980"/>
              <a:buNone/>
            </a:pP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73"/>
        <p:cNvGrpSpPr/>
        <p:nvPr/>
      </p:nvGrpSpPr>
      <p:grpSpPr>
        <a:xfrm>
          <a:off x="0" y="0"/>
          <a:ext cx="0" cy="0"/>
          <a:chOff x="0" y="0"/>
          <a:chExt cx="0" cy="0"/>
        </a:xfrm>
      </p:grpSpPr>
      <p:pic>
        <p:nvPicPr>
          <p:cNvPr id="474" name="Google Shape;474;p50"/>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152400" y="152400"/>
            <a:ext cx="8839200" cy="4573359"/>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pic>
        <p:nvPicPr>
          <p:cNvPr id="479" name="Google Shape;479;p51"/>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6054350" y="4134188"/>
            <a:ext cx="3089650" cy="1009325"/>
          </a:xfrm>
          <a:prstGeom prst="rect">
            <a:avLst/>
          </a:prstGeom>
          <a:noFill/>
          <a:ln>
            <a:noFill/>
          </a:ln>
        </p:spPr>
      </p:pic>
      <p:sp>
        <p:nvSpPr>
          <p:cNvPr id="480" name="Google Shape;480;p51"/>
          <p:cNvSpPr txBox="1"/>
          <p:nvPr/>
        </p:nvSpPr>
        <p:spPr>
          <a:xfrm>
            <a:off x="177900" y="1306025"/>
            <a:ext cx="8724000" cy="3000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700"/>
              <a:buFont typeface="Arial"/>
              <a:buNone/>
            </a:pPr>
            <a:endParaRPr sz="1700" b="0" i="0" u="none" strike="noStrike" cap="none">
              <a:solidFill>
                <a:srgbClr val="000000"/>
              </a:solidFill>
              <a:latin typeface="Proxima Nova"/>
              <a:ea typeface="Proxima Nova"/>
              <a:cs typeface="Proxima Nova"/>
              <a:sym typeface="Proxima Nova"/>
            </a:endParaRPr>
          </a:p>
          <a:p>
            <a:pPr marL="0" marR="0" lvl="0" indent="0" algn="l" rtl="0">
              <a:lnSpc>
                <a:spcPct val="100000"/>
              </a:lnSpc>
              <a:spcBef>
                <a:spcPts val="0"/>
              </a:spcBef>
              <a:spcAft>
                <a:spcPts val="0"/>
              </a:spcAft>
              <a:buClr>
                <a:srgbClr val="000000"/>
              </a:buClr>
              <a:buSzPts val="1700"/>
              <a:buFont typeface="Arial"/>
              <a:buNone/>
            </a:pPr>
            <a:endParaRPr sz="1700" b="0" i="0" u="none" strike="noStrike" cap="none">
              <a:solidFill>
                <a:srgbClr val="000000"/>
              </a:solidFill>
              <a:latin typeface="Proxima Nova"/>
              <a:ea typeface="Proxima Nova"/>
              <a:cs typeface="Proxima Nova"/>
              <a:sym typeface="Proxima Nova"/>
            </a:endParaRPr>
          </a:p>
          <a:p>
            <a:pPr marL="457200" marR="0" lvl="0" indent="-336550" algn="l" rtl="0">
              <a:lnSpc>
                <a:spcPct val="115000"/>
              </a:lnSpc>
              <a:spcBef>
                <a:spcPts val="0"/>
              </a:spcBef>
              <a:spcAft>
                <a:spcPts val="0"/>
              </a:spcAft>
              <a:buClr>
                <a:srgbClr val="1A1A1A"/>
              </a:buClr>
              <a:buSzPts val="1700"/>
              <a:buFont typeface="Proxima Nova"/>
              <a:buChar char="-"/>
            </a:pPr>
            <a:r>
              <a:rPr lang="en-US" sz="1700" b="0" i="0" u="none" strike="noStrike" cap="none">
                <a:solidFill>
                  <a:srgbClr val="1A1A1A"/>
                </a:solidFill>
                <a:latin typeface="Proxima Nova"/>
                <a:ea typeface="Proxima Nova"/>
                <a:cs typeface="Proxima Nova"/>
                <a:sym typeface="Proxima Nova"/>
              </a:rPr>
              <a:t>Group 1 [FR] - Florian: 	</a:t>
            </a:r>
            <a:r>
              <a:rPr lang="en-US" sz="1700" b="0" i="0" u="sng" strike="noStrike" cap="none">
                <a:solidFill>
                  <a:schemeClr val="hlink"/>
                </a:solidFill>
                <a:latin typeface="Proxima Nova"/>
                <a:ea typeface="Proxima Nova"/>
                <a:cs typeface="Proxima Nova"/>
                <a:sym typeface="Proxima Nova"/>
                <a:hlinkClick r:id="rId4"/>
              </a:rPr>
              <a:t>https://bit.ly/iceggroup1</a:t>
            </a:r>
            <a:r>
              <a:rPr lang="en-US" sz="1700" b="0" i="0" u="none" strike="noStrike" cap="none">
                <a:solidFill>
                  <a:srgbClr val="1A1A1A"/>
                </a:solidFill>
                <a:latin typeface="Proxima Nova"/>
                <a:ea typeface="Proxima Nova"/>
                <a:cs typeface="Proxima Nova"/>
                <a:sym typeface="Proxima Nova"/>
              </a:rPr>
              <a:t>  </a:t>
            </a:r>
            <a:endParaRPr sz="1700" b="0" i="0" u="none" strike="noStrike" cap="none">
              <a:solidFill>
                <a:srgbClr val="1A1A1A"/>
              </a:solidFill>
              <a:latin typeface="Proxima Nova"/>
              <a:ea typeface="Proxima Nova"/>
              <a:cs typeface="Proxima Nova"/>
              <a:sym typeface="Proxima Nova"/>
            </a:endParaRPr>
          </a:p>
          <a:p>
            <a:pPr marL="457200" marR="0" lvl="0" indent="-336550" algn="l" rtl="0">
              <a:lnSpc>
                <a:spcPct val="115000"/>
              </a:lnSpc>
              <a:spcBef>
                <a:spcPts val="0"/>
              </a:spcBef>
              <a:spcAft>
                <a:spcPts val="0"/>
              </a:spcAft>
              <a:buClr>
                <a:srgbClr val="1A1A1A"/>
              </a:buClr>
              <a:buSzPts val="1700"/>
              <a:buFont typeface="Proxima Nova"/>
              <a:buChar char="-"/>
            </a:pPr>
            <a:r>
              <a:rPr lang="en-US" sz="1700" b="0" i="0" u="none" strike="noStrike" cap="none">
                <a:solidFill>
                  <a:srgbClr val="1A1A1A"/>
                </a:solidFill>
                <a:latin typeface="Proxima Nova"/>
                <a:ea typeface="Proxima Nova"/>
                <a:cs typeface="Proxima Nova"/>
                <a:sym typeface="Proxima Nova"/>
              </a:rPr>
              <a:t>Group 2 [ENG] - Sven: 	</a:t>
            </a:r>
            <a:r>
              <a:rPr lang="en-US" sz="1700" b="0" i="0" u="sng" strike="noStrike" cap="none">
                <a:solidFill>
                  <a:schemeClr val="hlink"/>
                </a:solidFill>
                <a:latin typeface="Proxima Nova"/>
                <a:ea typeface="Proxima Nova"/>
                <a:cs typeface="Proxima Nova"/>
                <a:sym typeface="Proxima Nova"/>
                <a:hlinkClick r:id="rId5"/>
              </a:rPr>
              <a:t>https://bit.ly/iceggroup2</a:t>
            </a:r>
            <a:r>
              <a:rPr lang="en-US" sz="1700" b="0" i="0" u="none" strike="noStrike" cap="none">
                <a:solidFill>
                  <a:srgbClr val="1A1A1A"/>
                </a:solidFill>
                <a:latin typeface="Proxima Nova"/>
                <a:ea typeface="Proxima Nova"/>
                <a:cs typeface="Proxima Nova"/>
                <a:sym typeface="Proxima Nova"/>
              </a:rPr>
              <a:t>  </a:t>
            </a:r>
            <a:endParaRPr sz="1700" b="0" i="0" u="none" strike="noStrike" cap="none">
              <a:solidFill>
                <a:srgbClr val="1A1A1A"/>
              </a:solidFill>
              <a:latin typeface="Proxima Nova"/>
              <a:ea typeface="Proxima Nova"/>
              <a:cs typeface="Proxima Nova"/>
              <a:sym typeface="Proxima Nova"/>
            </a:endParaRPr>
          </a:p>
          <a:p>
            <a:pPr marL="457200" marR="0" lvl="0" indent="-336550" algn="l" rtl="0">
              <a:lnSpc>
                <a:spcPct val="115000"/>
              </a:lnSpc>
              <a:spcBef>
                <a:spcPts val="0"/>
              </a:spcBef>
              <a:spcAft>
                <a:spcPts val="0"/>
              </a:spcAft>
              <a:buClr>
                <a:srgbClr val="1A1A1A"/>
              </a:buClr>
              <a:buSzPts val="1700"/>
              <a:buFont typeface="Proxima Nova"/>
              <a:buChar char="-"/>
            </a:pPr>
            <a:r>
              <a:rPr lang="en-US" sz="1700" b="0" i="0" u="none" strike="noStrike" cap="none">
                <a:solidFill>
                  <a:srgbClr val="1A1A1A"/>
                </a:solidFill>
                <a:latin typeface="Proxima Nova"/>
                <a:ea typeface="Proxima Nova"/>
                <a:cs typeface="Proxima Nova"/>
                <a:sym typeface="Proxima Nova"/>
              </a:rPr>
              <a:t>Group 3 [ENG] - Julie: 	</a:t>
            </a:r>
            <a:r>
              <a:rPr lang="en-US" sz="1700" b="0" i="0" u="sng" strike="noStrike" cap="none">
                <a:solidFill>
                  <a:schemeClr val="hlink"/>
                </a:solidFill>
                <a:latin typeface="Proxima Nova"/>
                <a:ea typeface="Proxima Nova"/>
                <a:cs typeface="Proxima Nova"/>
                <a:sym typeface="Proxima Nova"/>
                <a:hlinkClick r:id="rId6"/>
              </a:rPr>
              <a:t>https://bit.ly/iceggroup3</a:t>
            </a:r>
            <a:r>
              <a:rPr lang="en-US" sz="1700" b="0" i="0" u="none" strike="noStrike" cap="none">
                <a:solidFill>
                  <a:srgbClr val="1A1A1A"/>
                </a:solidFill>
                <a:latin typeface="Proxima Nova"/>
                <a:ea typeface="Proxima Nova"/>
                <a:cs typeface="Proxima Nova"/>
                <a:sym typeface="Proxima Nova"/>
              </a:rPr>
              <a:t> </a:t>
            </a:r>
            <a:endParaRPr sz="1700" b="0" i="0" u="none" strike="noStrike" cap="none">
              <a:solidFill>
                <a:srgbClr val="1A1A1A"/>
              </a:solidFill>
              <a:latin typeface="Proxima Nova"/>
              <a:ea typeface="Proxima Nova"/>
              <a:cs typeface="Proxima Nova"/>
              <a:sym typeface="Proxima Nova"/>
            </a:endParaRPr>
          </a:p>
          <a:p>
            <a:pPr marL="457200" marR="0" lvl="0" indent="-336550" algn="l" rtl="0">
              <a:lnSpc>
                <a:spcPct val="115000"/>
              </a:lnSpc>
              <a:spcBef>
                <a:spcPts val="0"/>
              </a:spcBef>
              <a:spcAft>
                <a:spcPts val="0"/>
              </a:spcAft>
              <a:buClr>
                <a:srgbClr val="1A1A1A"/>
              </a:buClr>
              <a:buSzPts val="1700"/>
              <a:buFont typeface="Proxima Nova"/>
              <a:buChar char="-"/>
            </a:pPr>
            <a:r>
              <a:rPr lang="en-US" sz="1700" b="0" i="0" u="none" strike="noStrike" cap="none">
                <a:solidFill>
                  <a:srgbClr val="1A1A1A"/>
                </a:solidFill>
                <a:latin typeface="Proxima Nova"/>
                <a:ea typeface="Proxima Nova"/>
                <a:cs typeface="Proxima Nova"/>
                <a:sym typeface="Proxima Nova"/>
              </a:rPr>
              <a:t>Group 4 [NL] - Bart: 	</a:t>
            </a:r>
            <a:r>
              <a:rPr lang="en-US" sz="1700" b="0" i="0" u="sng" strike="noStrike" cap="none">
                <a:solidFill>
                  <a:schemeClr val="hlink"/>
                </a:solidFill>
                <a:latin typeface="Proxima Nova"/>
                <a:ea typeface="Proxima Nova"/>
                <a:cs typeface="Proxima Nova"/>
                <a:sym typeface="Proxima Nova"/>
                <a:hlinkClick r:id="rId7"/>
              </a:rPr>
              <a:t>https://bit.ly/iceggroup4</a:t>
            </a:r>
            <a:r>
              <a:rPr lang="en-US" sz="1700" b="0" i="0" u="none" strike="noStrike" cap="none">
                <a:solidFill>
                  <a:srgbClr val="1A1A1A"/>
                </a:solidFill>
                <a:latin typeface="Proxima Nova"/>
                <a:ea typeface="Proxima Nova"/>
                <a:cs typeface="Proxima Nova"/>
                <a:sym typeface="Proxima Nova"/>
              </a:rPr>
              <a:t> </a:t>
            </a:r>
            <a:endParaRPr sz="1700" b="0" i="0" u="none" strike="noStrike" cap="none">
              <a:solidFill>
                <a:srgbClr val="1A1A1A"/>
              </a:solidFill>
              <a:latin typeface="Proxima Nova"/>
              <a:ea typeface="Proxima Nova"/>
              <a:cs typeface="Proxima Nova"/>
              <a:sym typeface="Proxima Nova"/>
            </a:endParaRPr>
          </a:p>
          <a:p>
            <a:pPr marL="457200" marR="0" lvl="0" indent="-336550" algn="l" rtl="0">
              <a:lnSpc>
                <a:spcPct val="115000"/>
              </a:lnSpc>
              <a:spcBef>
                <a:spcPts val="0"/>
              </a:spcBef>
              <a:spcAft>
                <a:spcPts val="0"/>
              </a:spcAft>
              <a:buClr>
                <a:srgbClr val="1A1A1A"/>
              </a:buClr>
              <a:buSzPts val="1700"/>
              <a:buFont typeface="Proxima Nova"/>
              <a:buChar char="-"/>
            </a:pPr>
            <a:r>
              <a:rPr lang="en-US" sz="1700" b="0" i="0" u="none" strike="noStrike" cap="none">
                <a:solidFill>
                  <a:srgbClr val="1A1A1A"/>
                </a:solidFill>
                <a:latin typeface="Proxima Nova"/>
                <a:ea typeface="Proxima Nova"/>
                <a:cs typeface="Proxima Nova"/>
                <a:sym typeface="Proxima Nova"/>
              </a:rPr>
              <a:t>Group 5 [NL] - Eveline: 	</a:t>
            </a:r>
            <a:r>
              <a:rPr lang="en-US" sz="1700" b="0" i="0" u="sng" strike="noStrike" cap="none">
                <a:solidFill>
                  <a:schemeClr val="hlink"/>
                </a:solidFill>
                <a:latin typeface="Proxima Nova"/>
                <a:ea typeface="Proxima Nova"/>
                <a:cs typeface="Proxima Nova"/>
                <a:sym typeface="Proxima Nova"/>
                <a:hlinkClick r:id="rId8"/>
              </a:rPr>
              <a:t>https://bit.ly/iceggroup5</a:t>
            </a:r>
            <a:r>
              <a:rPr lang="en-US" sz="1700" b="0" i="0" u="none" strike="noStrike" cap="none">
                <a:solidFill>
                  <a:srgbClr val="000000"/>
                </a:solidFill>
                <a:latin typeface="Proxima Nova"/>
                <a:ea typeface="Proxima Nova"/>
                <a:cs typeface="Proxima Nova"/>
                <a:sym typeface="Proxima Nova"/>
              </a:rPr>
              <a:t>  </a:t>
            </a:r>
            <a:endParaRPr sz="1700" b="0" i="0" u="none" strike="noStrike" cap="none">
              <a:solidFill>
                <a:srgbClr val="000000"/>
              </a:solidFill>
              <a:latin typeface="Proxima Nova"/>
              <a:ea typeface="Proxima Nova"/>
              <a:cs typeface="Proxima Nova"/>
              <a:sym typeface="Proxima Nova"/>
            </a:endParaRPr>
          </a:p>
        </p:txBody>
      </p:sp>
      <p:sp>
        <p:nvSpPr>
          <p:cNvPr id="481" name="Google Shape;481;p51"/>
          <p:cNvSpPr txBox="1"/>
          <p:nvPr/>
        </p:nvSpPr>
        <p:spPr>
          <a:xfrm>
            <a:off x="502725" y="168400"/>
            <a:ext cx="7087500" cy="442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rgbClr val="000000"/>
                </a:solidFill>
                <a:latin typeface="Proxima Nova"/>
                <a:ea typeface="Proxima Nova"/>
                <a:cs typeface="Proxima Nova"/>
                <a:sym typeface="Proxima Nova"/>
              </a:rPr>
              <a:t>5 break out rooms in MS Teams</a:t>
            </a:r>
            <a:endParaRPr sz="2400" b="1" i="0" u="none" strike="noStrike" cap="none">
              <a:solidFill>
                <a:srgbClr val="000000"/>
              </a:solidFill>
              <a:latin typeface="Proxima Nova"/>
              <a:ea typeface="Proxima Nova"/>
              <a:cs typeface="Proxima Nova"/>
              <a:sym typeface="Proxima Nova"/>
            </a:endParaRPr>
          </a:p>
        </p:txBody>
      </p:sp>
      <p:cxnSp>
        <p:nvCxnSpPr>
          <p:cNvPr id="482" name="Google Shape;482;p51"/>
          <p:cNvCxnSpPr/>
          <p:nvPr/>
        </p:nvCxnSpPr>
        <p:spPr>
          <a:xfrm>
            <a:off x="609875" y="765050"/>
            <a:ext cx="566400" cy="0"/>
          </a:xfrm>
          <a:prstGeom prst="straightConnector1">
            <a:avLst/>
          </a:prstGeom>
          <a:noFill/>
          <a:ln w="38100" cap="flat" cmpd="sng">
            <a:solidFill>
              <a:schemeClr val="accent1"/>
            </a:solidFill>
            <a:prstDash val="solid"/>
            <a:round/>
            <a:headEnd type="none" w="sm" len="sm"/>
            <a:tailEnd type="none" w="sm" len="sm"/>
          </a:ln>
        </p:spPr>
      </p:cxn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86"/>
        <p:cNvGrpSpPr/>
        <p:nvPr/>
      </p:nvGrpSpPr>
      <p:grpSpPr>
        <a:xfrm>
          <a:off x="0" y="0"/>
          <a:ext cx="0" cy="0"/>
          <a:chOff x="0" y="0"/>
          <a:chExt cx="0" cy="0"/>
        </a:xfrm>
      </p:grpSpPr>
      <p:sp>
        <p:nvSpPr>
          <p:cNvPr id="487" name="Google Shape;487;p52"/>
          <p:cNvSpPr/>
          <p:nvPr/>
        </p:nvSpPr>
        <p:spPr>
          <a:xfrm>
            <a:off x="1507425" y="651750"/>
            <a:ext cx="6106200" cy="432000"/>
          </a:xfrm>
          <a:prstGeom prst="rect">
            <a:avLst/>
          </a:prstGeom>
          <a:solidFill>
            <a:schemeClr val="accent1"/>
          </a:solidFill>
          <a:ln>
            <a:noFill/>
          </a:ln>
        </p:spPr>
        <p:txBody>
          <a:bodyPr spcFirstLastPara="1" wrap="square" lIns="79125" tIns="39550" rIns="79125" bIns="3955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Arial"/>
              <a:ea typeface="Arial"/>
              <a:cs typeface="Arial"/>
              <a:sym typeface="Arial"/>
            </a:endParaRPr>
          </a:p>
        </p:txBody>
      </p:sp>
      <p:sp>
        <p:nvSpPr>
          <p:cNvPr id="488" name="Google Shape;488;p52"/>
          <p:cNvSpPr txBox="1">
            <a:spLocks noGrp="1"/>
          </p:cNvSpPr>
          <p:nvPr>
            <p:ph type="sldNum" idx="12"/>
          </p:nvPr>
        </p:nvSpPr>
        <p:spPr>
          <a:xfrm>
            <a:off x="8164677" y="4779753"/>
            <a:ext cx="682500" cy="196200"/>
          </a:xfrm>
          <a:prstGeom prst="rect">
            <a:avLst/>
          </a:prstGeom>
          <a:noFill/>
          <a:ln>
            <a:noFill/>
          </a:ln>
        </p:spPr>
        <p:txBody>
          <a:bodyPr spcFirstLastPara="1" wrap="square" lIns="39550" tIns="39550" rIns="39550" bIns="39550" anchor="ctr" anchorCtr="0">
            <a:noAutofit/>
          </a:bodyPr>
          <a:lstStyle/>
          <a:p>
            <a:pPr marL="0" lvl="0" indent="0" algn="r" rtl="0">
              <a:lnSpc>
                <a:spcPct val="100000"/>
              </a:lnSpc>
              <a:spcBef>
                <a:spcPts val="0"/>
              </a:spcBef>
              <a:spcAft>
                <a:spcPts val="0"/>
              </a:spcAft>
              <a:buClr>
                <a:srgbClr val="000000"/>
              </a:buClr>
              <a:buSzPts val="900"/>
              <a:buFont typeface="Arial"/>
              <a:buNone/>
            </a:pPr>
            <a:fld id="{00000000-1234-1234-1234-123412341234}" type="slidenum">
              <a:rPr lang="en-US"/>
              <a:t>35</a:t>
            </a:fld>
            <a:endParaRPr/>
          </a:p>
        </p:txBody>
      </p:sp>
      <p:sp>
        <p:nvSpPr>
          <p:cNvPr id="489" name="Google Shape;489;p52"/>
          <p:cNvSpPr/>
          <p:nvPr/>
        </p:nvSpPr>
        <p:spPr>
          <a:xfrm>
            <a:off x="1484854" y="1310159"/>
            <a:ext cx="6106200" cy="432000"/>
          </a:xfrm>
          <a:prstGeom prst="rect">
            <a:avLst/>
          </a:prstGeom>
          <a:solidFill>
            <a:srgbClr val="EFEFEF"/>
          </a:solidFill>
          <a:ln>
            <a:noFill/>
          </a:ln>
        </p:spPr>
        <p:txBody>
          <a:bodyPr spcFirstLastPara="1" wrap="square" lIns="79125" tIns="39550" rIns="79125" bIns="3955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Arial"/>
              <a:ea typeface="Arial"/>
              <a:cs typeface="Arial"/>
              <a:sym typeface="Arial"/>
            </a:endParaRPr>
          </a:p>
        </p:txBody>
      </p:sp>
      <p:sp>
        <p:nvSpPr>
          <p:cNvPr id="490" name="Google Shape;490;p52"/>
          <p:cNvSpPr txBox="1"/>
          <p:nvPr/>
        </p:nvSpPr>
        <p:spPr>
          <a:xfrm>
            <a:off x="1872415" y="1394869"/>
            <a:ext cx="5547600" cy="242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a:solidFill>
                  <a:srgbClr val="000000"/>
                </a:solidFill>
                <a:latin typeface="Calibri"/>
                <a:ea typeface="Calibri"/>
                <a:cs typeface="Calibri"/>
                <a:sym typeface="Calibri"/>
              </a:rPr>
              <a:t>2. List and inventarize relevant concepts</a:t>
            </a:r>
            <a:endParaRPr sz="12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endParaRPr sz="1600" b="1" i="0" u="none" strike="noStrike" cap="none">
              <a:solidFill>
                <a:srgbClr val="000000"/>
              </a:solidFill>
              <a:latin typeface="Calibri"/>
              <a:ea typeface="Calibri"/>
              <a:cs typeface="Calibri"/>
              <a:sym typeface="Calibri"/>
            </a:endParaRPr>
          </a:p>
        </p:txBody>
      </p:sp>
      <p:sp>
        <p:nvSpPr>
          <p:cNvPr id="491" name="Google Shape;491;p52"/>
          <p:cNvSpPr txBox="1"/>
          <p:nvPr/>
        </p:nvSpPr>
        <p:spPr>
          <a:xfrm>
            <a:off x="1874704" y="742500"/>
            <a:ext cx="5838300" cy="1425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a:solidFill>
                  <a:srgbClr val="000000"/>
                </a:solidFill>
                <a:latin typeface="Calibri"/>
                <a:ea typeface="Calibri"/>
                <a:cs typeface="Calibri"/>
                <a:sym typeface="Calibri"/>
              </a:rPr>
              <a:t>1. Define use case</a:t>
            </a:r>
            <a:endParaRPr sz="12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endParaRPr sz="1600" b="1" i="0" u="none" strike="noStrike" cap="none">
              <a:solidFill>
                <a:srgbClr val="000000"/>
              </a:solidFill>
              <a:latin typeface="Calibri"/>
              <a:ea typeface="Calibri"/>
              <a:cs typeface="Calibri"/>
              <a:sym typeface="Calibri"/>
            </a:endParaRPr>
          </a:p>
        </p:txBody>
      </p:sp>
      <p:sp>
        <p:nvSpPr>
          <p:cNvPr id="492" name="Google Shape;492;p52"/>
          <p:cNvSpPr/>
          <p:nvPr/>
        </p:nvSpPr>
        <p:spPr>
          <a:xfrm>
            <a:off x="1484854" y="2629409"/>
            <a:ext cx="6106200" cy="432000"/>
          </a:xfrm>
          <a:prstGeom prst="rect">
            <a:avLst/>
          </a:prstGeom>
          <a:solidFill>
            <a:srgbClr val="EFEFEF"/>
          </a:solidFill>
          <a:ln>
            <a:noFill/>
          </a:ln>
        </p:spPr>
        <p:txBody>
          <a:bodyPr spcFirstLastPara="1" wrap="square" lIns="79125" tIns="39550" rIns="79125" bIns="3955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Arial"/>
              <a:ea typeface="Arial"/>
              <a:cs typeface="Arial"/>
              <a:sym typeface="Arial"/>
            </a:endParaRPr>
          </a:p>
        </p:txBody>
      </p:sp>
      <p:sp>
        <p:nvSpPr>
          <p:cNvPr id="493" name="Google Shape;493;p52"/>
          <p:cNvSpPr txBox="1"/>
          <p:nvPr/>
        </p:nvSpPr>
        <p:spPr>
          <a:xfrm>
            <a:off x="1872415" y="2714119"/>
            <a:ext cx="5547600" cy="242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a:solidFill>
                  <a:srgbClr val="000000"/>
                </a:solidFill>
                <a:latin typeface="Calibri"/>
                <a:ea typeface="Calibri"/>
                <a:cs typeface="Calibri"/>
                <a:sym typeface="Calibri"/>
              </a:rPr>
              <a:t>4. Map your concepts on the existing vocabularies and AP’s</a:t>
            </a:r>
            <a:endParaRPr sz="12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endParaRPr sz="1600" b="1" i="0" u="none" strike="noStrike" cap="none">
              <a:solidFill>
                <a:srgbClr val="000000"/>
              </a:solidFill>
              <a:latin typeface="Calibri"/>
              <a:ea typeface="Calibri"/>
              <a:cs typeface="Calibri"/>
              <a:sym typeface="Calibri"/>
            </a:endParaRPr>
          </a:p>
        </p:txBody>
      </p:sp>
      <p:sp>
        <p:nvSpPr>
          <p:cNvPr id="494" name="Google Shape;494;p52"/>
          <p:cNvSpPr/>
          <p:nvPr/>
        </p:nvSpPr>
        <p:spPr>
          <a:xfrm>
            <a:off x="1507425" y="1973450"/>
            <a:ext cx="6106200" cy="432000"/>
          </a:xfrm>
          <a:prstGeom prst="rect">
            <a:avLst/>
          </a:prstGeom>
          <a:solidFill>
            <a:srgbClr val="EFEFEF"/>
          </a:solidFill>
          <a:ln>
            <a:noFill/>
          </a:ln>
        </p:spPr>
        <p:txBody>
          <a:bodyPr spcFirstLastPara="1" wrap="square" lIns="79125" tIns="39550" rIns="79125" bIns="3955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Arial"/>
              <a:ea typeface="Arial"/>
              <a:cs typeface="Arial"/>
              <a:sym typeface="Arial"/>
            </a:endParaRPr>
          </a:p>
        </p:txBody>
      </p:sp>
      <p:sp>
        <p:nvSpPr>
          <p:cNvPr id="495" name="Google Shape;495;p52"/>
          <p:cNvSpPr txBox="1"/>
          <p:nvPr/>
        </p:nvSpPr>
        <p:spPr>
          <a:xfrm>
            <a:off x="1874704" y="2064200"/>
            <a:ext cx="5838300" cy="1425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a:solidFill>
                  <a:srgbClr val="000000"/>
                </a:solidFill>
                <a:latin typeface="Calibri"/>
                <a:ea typeface="Calibri"/>
                <a:cs typeface="Calibri"/>
                <a:sym typeface="Calibri"/>
              </a:rPr>
              <a:t>3. Study and look for existing vocabularies and AP’s</a:t>
            </a:r>
            <a:endParaRPr sz="12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endParaRPr sz="1600" b="1" i="0" u="none" strike="noStrike" cap="none">
              <a:solidFill>
                <a:srgbClr val="000000"/>
              </a:solidFill>
              <a:latin typeface="Calibri"/>
              <a:ea typeface="Calibri"/>
              <a:cs typeface="Calibri"/>
              <a:sym typeface="Calibri"/>
            </a:endParaRPr>
          </a:p>
        </p:txBody>
      </p:sp>
      <p:sp>
        <p:nvSpPr>
          <p:cNvPr id="496" name="Google Shape;496;p52"/>
          <p:cNvSpPr/>
          <p:nvPr/>
        </p:nvSpPr>
        <p:spPr>
          <a:xfrm>
            <a:off x="1508529" y="3948659"/>
            <a:ext cx="6106200" cy="432000"/>
          </a:xfrm>
          <a:prstGeom prst="rect">
            <a:avLst/>
          </a:prstGeom>
          <a:solidFill>
            <a:srgbClr val="EFEFEF"/>
          </a:solidFill>
          <a:ln>
            <a:noFill/>
          </a:ln>
        </p:spPr>
        <p:txBody>
          <a:bodyPr spcFirstLastPara="1" wrap="square" lIns="79125" tIns="39550" rIns="79125" bIns="3955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Arial"/>
              <a:ea typeface="Arial"/>
              <a:cs typeface="Arial"/>
              <a:sym typeface="Arial"/>
            </a:endParaRPr>
          </a:p>
        </p:txBody>
      </p:sp>
      <p:sp>
        <p:nvSpPr>
          <p:cNvPr id="497" name="Google Shape;497;p52"/>
          <p:cNvSpPr txBox="1"/>
          <p:nvPr/>
        </p:nvSpPr>
        <p:spPr>
          <a:xfrm>
            <a:off x="1896090" y="4033369"/>
            <a:ext cx="5547600" cy="242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a:solidFill>
                  <a:srgbClr val="000000"/>
                </a:solidFill>
                <a:latin typeface="Calibri"/>
                <a:ea typeface="Calibri"/>
                <a:cs typeface="Calibri"/>
                <a:sym typeface="Calibri"/>
              </a:rPr>
              <a:t>6. Establish an implementation model</a:t>
            </a:r>
            <a:endParaRPr sz="12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endParaRPr sz="1600" b="1" i="0" u="none" strike="noStrike" cap="none">
              <a:solidFill>
                <a:srgbClr val="000000"/>
              </a:solidFill>
              <a:latin typeface="Calibri"/>
              <a:ea typeface="Calibri"/>
              <a:cs typeface="Calibri"/>
              <a:sym typeface="Calibri"/>
            </a:endParaRPr>
          </a:p>
        </p:txBody>
      </p:sp>
      <p:sp>
        <p:nvSpPr>
          <p:cNvPr id="498" name="Google Shape;498;p52"/>
          <p:cNvSpPr/>
          <p:nvPr/>
        </p:nvSpPr>
        <p:spPr>
          <a:xfrm>
            <a:off x="1531100" y="3292700"/>
            <a:ext cx="6106200" cy="432000"/>
          </a:xfrm>
          <a:prstGeom prst="rect">
            <a:avLst/>
          </a:prstGeom>
          <a:solidFill>
            <a:srgbClr val="EFEFEF"/>
          </a:solidFill>
          <a:ln>
            <a:noFill/>
          </a:ln>
        </p:spPr>
        <p:txBody>
          <a:bodyPr spcFirstLastPara="1" wrap="square" lIns="79125" tIns="39550" rIns="79125" bIns="3955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Arial"/>
              <a:ea typeface="Arial"/>
              <a:cs typeface="Arial"/>
              <a:sym typeface="Arial"/>
            </a:endParaRPr>
          </a:p>
        </p:txBody>
      </p:sp>
      <p:sp>
        <p:nvSpPr>
          <p:cNvPr id="499" name="Google Shape;499;p52"/>
          <p:cNvSpPr txBox="1"/>
          <p:nvPr/>
        </p:nvSpPr>
        <p:spPr>
          <a:xfrm>
            <a:off x="1898379" y="3383450"/>
            <a:ext cx="5838300" cy="1425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a:solidFill>
                  <a:srgbClr val="000000"/>
                </a:solidFill>
                <a:latin typeface="Calibri"/>
                <a:ea typeface="Calibri"/>
                <a:cs typeface="Calibri"/>
                <a:sym typeface="Calibri"/>
              </a:rPr>
              <a:t>5. Find a solution for unmapped concepts</a:t>
            </a:r>
            <a:endParaRPr sz="12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endParaRPr sz="1600" b="1" i="0" u="none" strike="noStrike" cap="none">
              <a:solidFill>
                <a:srgbClr val="000000"/>
              </a:solidFill>
              <a:latin typeface="Calibri"/>
              <a:ea typeface="Calibri"/>
              <a:cs typeface="Calibri"/>
              <a:sym typeface="Calibri"/>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04"/>
        <p:cNvGrpSpPr/>
        <p:nvPr/>
      </p:nvGrpSpPr>
      <p:grpSpPr>
        <a:xfrm>
          <a:off x="0" y="0"/>
          <a:ext cx="0" cy="0"/>
          <a:chOff x="0" y="0"/>
          <a:chExt cx="0" cy="0"/>
        </a:xfrm>
      </p:grpSpPr>
      <p:sp>
        <p:nvSpPr>
          <p:cNvPr id="505" name="Google Shape;505;p53"/>
          <p:cNvSpPr txBox="1">
            <a:spLocks noGrp="1"/>
          </p:cNvSpPr>
          <p:nvPr>
            <p:ph type="body" idx="1"/>
          </p:nvPr>
        </p:nvSpPr>
        <p:spPr>
          <a:xfrm>
            <a:off x="343350" y="849225"/>
            <a:ext cx="7215600" cy="2065500"/>
          </a:xfrm>
          <a:prstGeom prst="rect">
            <a:avLst/>
          </a:prstGeom>
          <a:noFill/>
          <a:ln>
            <a:noFill/>
          </a:ln>
        </p:spPr>
        <p:txBody>
          <a:bodyPr spcFirstLastPara="1" wrap="square" lIns="68575" tIns="34275" rIns="68575" bIns="34275" anchor="t" anchorCtr="0">
            <a:noAutofit/>
          </a:bodyPr>
          <a:lstStyle/>
          <a:p>
            <a:pPr marL="63500" lvl="0" indent="0" algn="l" rtl="0">
              <a:lnSpc>
                <a:spcPct val="100000"/>
              </a:lnSpc>
              <a:spcBef>
                <a:spcPts val="500"/>
              </a:spcBef>
              <a:spcAft>
                <a:spcPts val="0"/>
              </a:spcAft>
              <a:buSzPts val="1800"/>
              <a:buNone/>
            </a:pPr>
            <a:r>
              <a:rPr lang="en-US" u="sng">
                <a:solidFill>
                  <a:schemeClr val="hlink"/>
                </a:solidFill>
                <a:latin typeface="Proxima Nova"/>
                <a:ea typeface="Proxima Nova"/>
                <a:cs typeface="Proxima Nova"/>
                <a:sym typeface="Proxima Nova"/>
                <a:hlinkClick r:id="rId3"/>
              </a:rPr>
              <a:t>https://bit.ly/workshopkbr </a:t>
            </a:r>
            <a:endParaRPr>
              <a:latin typeface="Proxima Nova"/>
              <a:ea typeface="Proxima Nova"/>
              <a:cs typeface="Proxima Nova"/>
              <a:sym typeface="Proxima Nova"/>
            </a:endParaRPr>
          </a:p>
          <a:p>
            <a:pPr marL="63500" lvl="0" indent="0" algn="l" rtl="0">
              <a:lnSpc>
                <a:spcPct val="100000"/>
              </a:lnSpc>
              <a:spcBef>
                <a:spcPts val="500"/>
              </a:spcBef>
              <a:spcAft>
                <a:spcPts val="0"/>
              </a:spcAft>
              <a:buSzPts val="1800"/>
              <a:buNone/>
            </a:pPr>
            <a:endParaRPr>
              <a:latin typeface="Proxima Nova"/>
              <a:ea typeface="Proxima Nova"/>
              <a:cs typeface="Proxima Nova"/>
              <a:sym typeface="Proxima Nova"/>
            </a:endParaRPr>
          </a:p>
          <a:p>
            <a:pPr marL="406400" lvl="0" indent="-342900" algn="l" rtl="0">
              <a:lnSpc>
                <a:spcPct val="100000"/>
              </a:lnSpc>
              <a:spcBef>
                <a:spcPts val="500"/>
              </a:spcBef>
              <a:spcAft>
                <a:spcPts val="0"/>
              </a:spcAft>
              <a:buSzPts val="1800"/>
              <a:buFont typeface="Proxima Nova"/>
              <a:buAutoNum type="arabicPeriod"/>
            </a:pPr>
            <a:r>
              <a:rPr lang="en-US">
                <a:latin typeface="Proxima Nova"/>
                <a:ea typeface="Proxima Nova"/>
                <a:cs typeface="Proxima Nova"/>
                <a:sym typeface="Proxima Nova"/>
              </a:rPr>
              <a:t>Follow the link to the Miro Whiteboard.</a:t>
            </a:r>
            <a:endParaRPr>
              <a:latin typeface="Proxima Nova"/>
              <a:ea typeface="Proxima Nova"/>
              <a:cs typeface="Proxima Nova"/>
              <a:sym typeface="Proxima Nova"/>
            </a:endParaRPr>
          </a:p>
          <a:p>
            <a:pPr marL="406400" lvl="0" indent="-342900" algn="l" rtl="0">
              <a:lnSpc>
                <a:spcPct val="100000"/>
              </a:lnSpc>
              <a:spcBef>
                <a:spcPts val="500"/>
              </a:spcBef>
              <a:spcAft>
                <a:spcPts val="0"/>
              </a:spcAft>
              <a:buSzPts val="1800"/>
              <a:buFont typeface="Proxima Nova"/>
              <a:buAutoNum type="arabicPeriod"/>
            </a:pPr>
            <a:r>
              <a:rPr lang="en-US">
                <a:latin typeface="Proxima Nova"/>
                <a:ea typeface="Proxima Nova"/>
                <a:cs typeface="Proxima Nova"/>
                <a:sym typeface="Proxima Nova"/>
              </a:rPr>
              <a:t>Explore the board.</a:t>
            </a:r>
            <a:endParaRPr>
              <a:latin typeface="Proxima Nova"/>
              <a:ea typeface="Proxima Nova"/>
              <a:cs typeface="Proxima Nova"/>
              <a:sym typeface="Proxima Nova"/>
            </a:endParaRPr>
          </a:p>
          <a:p>
            <a:pPr marL="0" lvl="0" indent="0" algn="l" rtl="0">
              <a:lnSpc>
                <a:spcPct val="100000"/>
              </a:lnSpc>
              <a:spcBef>
                <a:spcPts val="500"/>
              </a:spcBef>
              <a:spcAft>
                <a:spcPts val="0"/>
              </a:spcAft>
              <a:buSzPts val="2200"/>
              <a:buNone/>
            </a:pPr>
            <a:endParaRPr>
              <a:latin typeface="Proxima Nova"/>
              <a:ea typeface="Proxima Nova"/>
              <a:cs typeface="Proxima Nova"/>
              <a:sym typeface="Proxima Nova"/>
            </a:endParaRPr>
          </a:p>
          <a:p>
            <a:pPr marL="0" lvl="0" indent="0" algn="l" rtl="0">
              <a:lnSpc>
                <a:spcPct val="100000"/>
              </a:lnSpc>
              <a:spcBef>
                <a:spcPts val="500"/>
              </a:spcBef>
              <a:spcAft>
                <a:spcPts val="0"/>
              </a:spcAft>
              <a:buSzPts val="2200"/>
              <a:buNone/>
            </a:pPr>
            <a:endParaRPr>
              <a:latin typeface="Proxima Nova"/>
              <a:ea typeface="Proxima Nova"/>
              <a:cs typeface="Proxima Nova"/>
              <a:sym typeface="Proxima Nova"/>
            </a:endParaRPr>
          </a:p>
          <a:p>
            <a:pPr marL="0" lvl="0" indent="0" algn="l" rtl="0">
              <a:lnSpc>
                <a:spcPct val="100000"/>
              </a:lnSpc>
              <a:spcBef>
                <a:spcPts val="500"/>
              </a:spcBef>
              <a:spcAft>
                <a:spcPts val="0"/>
              </a:spcAft>
              <a:buSzPts val="2200"/>
              <a:buNone/>
            </a:pPr>
            <a:endParaRPr>
              <a:latin typeface="Proxima Nova"/>
              <a:ea typeface="Proxima Nova"/>
              <a:cs typeface="Proxima Nova"/>
              <a:sym typeface="Proxima Nova"/>
            </a:endParaRPr>
          </a:p>
        </p:txBody>
      </p:sp>
      <p:sp>
        <p:nvSpPr>
          <p:cNvPr id="506" name="Google Shape;506;p53"/>
          <p:cNvSpPr txBox="1"/>
          <p:nvPr/>
        </p:nvSpPr>
        <p:spPr>
          <a:xfrm>
            <a:off x="502725" y="168400"/>
            <a:ext cx="7087500" cy="442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rgbClr val="000000"/>
                </a:solidFill>
                <a:latin typeface="Proxima Nova"/>
                <a:ea typeface="Proxima Nova"/>
                <a:cs typeface="Proxima Nova"/>
                <a:sym typeface="Proxima Nova"/>
              </a:rPr>
              <a:t>How to connect to Miro?</a:t>
            </a:r>
            <a:endParaRPr sz="2400" b="1" i="0" u="none" strike="noStrike" cap="none">
              <a:solidFill>
                <a:srgbClr val="000000"/>
              </a:solidFill>
              <a:latin typeface="Proxima Nova"/>
              <a:ea typeface="Proxima Nova"/>
              <a:cs typeface="Proxima Nova"/>
              <a:sym typeface="Proxima Nova"/>
            </a:endParaRPr>
          </a:p>
        </p:txBody>
      </p:sp>
      <p:cxnSp>
        <p:nvCxnSpPr>
          <p:cNvPr id="507" name="Google Shape;507;p53"/>
          <p:cNvCxnSpPr/>
          <p:nvPr/>
        </p:nvCxnSpPr>
        <p:spPr>
          <a:xfrm>
            <a:off x="609875" y="765050"/>
            <a:ext cx="566400" cy="0"/>
          </a:xfrm>
          <a:prstGeom prst="straightConnector1">
            <a:avLst/>
          </a:prstGeom>
          <a:noFill/>
          <a:ln w="38100" cap="flat" cmpd="sng">
            <a:solidFill>
              <a:schemeClr val="accent1"/>
            </a:solidFill>
            <a:prstDash val="solid"/>
            <a:round/>
            <a:headEnd type="none" w="sm" len="sm"/>
            <a:tailEnd type="none" w="sm" len="sm"/>
          </a:ln>
        </p:spPr>
      </p:cxnSp>
      <p:pic>
        <p:nvPicPr>
          <p:cNvPr id="508" name="Google Shape;508;p53"/>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7854950" y="85200"/>
            <a:ext cx="1115800" cy="345900"/>
          </a:xfrm>
          <a:prstGeom prst="rect">
            <a:avLst/>
          </a:prstGeom>
          <a:noFill/>
          <a:ln>
            <a:noFill/>
          </a:ln>
        </p:spPr>
      </p:pic>
      <p:pic>
        <p:nvPicPr>
          <p:cNvPr id="509" name="Google Shape;509;p53"/>
          <p:cNvPicPr preferRelativeResize="0"/>
          <p:nvPr/>
        </p:nvPicPr>
        <p:blipFill rotWithShape="1">
          <a:blip r:embed="rId5" cstate="email">
            <a:alphaModFix/>
            <a:extLst>
              <a:ext uri="{28A0092B-C50C-407E-A947-70E740481C1C}">
                <a14:useLocalDpi xmlns:a14="http://schemas.microsoft.com/office/drawing/2010/main"/>
              </a:ext>
            </a:extLst>
          </a:blip>
          <a:srcRect/>
          <a:stretch/>
        </p:blipFill>
        <p:spPr>
          <a:xfrm>
            <a:off x="5659925" y="1570975"/>
            <a:ext cx="3002726" cy="340537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513"/>
        <p:cNvGrpSpPr/>
        <p:nvPr/>
      </p:nvGrpSpPr>
      <p:grpSpPr>
        <a:xfrm>
          <a:off x="0" y="0"/>
          <a:ext cx="0" cy="0"/>
          <a:chOff x="0" y="0"/>
          <a:chExt cx="0" cy="0"/>
        </a:xfrm>
      </p:grpSpPr>
      <p:pic>
        <p:nvPicPr>
          <p:cNvPr id="514" name="Google Shape;514;p54" title="15 minutes coffee countdown">
            <a:hlinkClick r:id="rId3"/>
          </p:cNvPr>
          <p:cNvPicPr preferRelativeResize="0"/>
          <p:nvPr/>
        </p:nvPicPr>
        <p:blipFill rotWithShape="1">
          <a:blip r:embed="rId4">
            <a:alphaModFix/>
          </a:blip>
          <a:srcRect/>
          <a:stretch/>
        </p:blipFill>
        <p:spPr>
          <a:xfrm>
            <a:off x="2286000" y="857250"/>
            <a:ext cx="4572000" cy="3429000"/>
          </a:xfrm>
          <a:prstGeom prst="rect">
            <a:avLst/>
          </a:prstGeom>
          <a:noFill/>
          <a:ln>
            <a:noFill/>
          </a:ln>
        </p:spPr>
      </p:pic>
      <p:pic>
        <p:nvPicPr>
          <p:cNvPr id="515" name="Google Shape;515;p54" descr="Ten minute coffee break countdown timer with relaxing music and a coffee stain that moves with the beat.&#10;&#10;Requested for session breaks in corporate meetings and conference calls.&#10;&#10;---&#10;&#10;Music: &#10;CC0&#10;&#10;---&#10;&#10;Program used: Adobe After Effects&#10;&#10;---&#10;&#10;Thank you for watching. Please subscribe and comment if you liked the video." title="Coffee break - 10 min Countdown with Alert">
            <a:hlinkClick r:id="rId5"/>
          </p:cNvPr>
          <p:cNvPicPr preferRelativeResize="0"/>
          <p:nvPr/>
        </p:nvPicPr>
        <p:blipFill rotWithShape="1">
          <a:blip r:embed="rId6">
            <a:alphaModFix/>
          </a:blip>
          <a:srcRect/>
          <a:stretch/>
        </p:blipFill>
        <p:spPr>
          <a:xfrm>
            <a:off x="1143000" y="0"/>
            <a:ext cx="6858000" cy="51435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519"/>
        <p:cNvGrpSpPr/>
        <p:nvPr/>
      </p:nvGrpSpPr>
      <p:grpSpPr>
        <a:xfrm>
          <a:off x="0" y="0"/>
          <a:ext cx="0" cy="0"/>
          <a:chOff x="0" y="0"/>
          <a:chExt cx="0" cy="0"/>
        </a:xfrm>
      </p:grpSpPr>
      <p:sp>
        <p:nvSpPr>
          <p:cNvPr id="520" name="Google Shape;520;p55"/>
          <p:cNvSpPr txBox="1">
            <a:spLocks noGrp="1"/>
          </p:cNvSpPr>
          <p:nvPr>
            <p:ph type="body" idx="4294967295"/>
          </p:nvPr>
        </p:nvSpPr>
        <p:spPr>
          <a:xfrm>
            <a:off x="457800" y="2571450"/>
            <a:ext cx="7342800" cy="2571900"/>
          </a:xfrm>
          <a:prstGeom prst="rect">
            <a:avLst/>
          </a:prstGeom>
          <a:noFill/>
          <a:ln>
            <a:noFill/>
          </a:ln>
        </p:spPr>
        <p:txBody>
          <a:bodyPr spcFirstLastPara="1" wrap="square" lIns="91425" tIns="91425" rIns="91425" bIns="91425" anchor="t" anchorCtr="0">
            <a:noAutofit/>
          </a:bodyPr>
          <a:lstStyle/>
          <a:p>
            <a:pPr marL="457200" marR="0" lvl="0" indent="0" algn="l" rtl="0">
              <a:lnSpc>
                <a:spcPct val="150000"/>
              </a:lnSpc>
              <a:spcBef>
                <a:spcPts val="300"/>
              </a:spcBef>
              <a:spcAft>
                <a:spcPts val="0"/>
              </a:spcAft>
              <a:buSzPts val="1980"/>
              <a:buNone/>
            </a:pPr>
            <a:r>
              <a:rPr lang="en-US"/>
              <a:t>Illustration of the case</a:t>
            </a:r>
            <a:endParaRPr/>
          </a:p>
          <a:p>
            <a:pPr marL="457200" marR="0" lvl="0" indent="0" algn="l" rtl="0">
              <a:lnSpc>
                <a:spcPct val="150000"/>
              </a:lnSpc>
              <a:spcBef>
                <a:spcPts val="300"/>
              </a:spcBef>
              <a:spcAft>
                <a:spcPts val="0"/>
              </a:spcAft>
              <a:buSzPts val="1980"/>
              <a:buNone/>
            </a:pPr>
            <a:r>
              <a:rPr lang="en-US"/>
              <a:t>5 break-out rooms</a:t>
            </a:r>
            <a:endParaRPr/>
          </a:p>
          <a:p>
            <a:pPr marL="457200" marR="0" lvl="0" indent="0" algn="l" rtl="0">
              <a:lnSpc>
                <a:spcPct val="150000"/>
              </a:lnSpc>
              <a:spcBef>
                <a:spcPts val="300"/>
              </a:spcBef>
              <a:spcAft>
                <a:spcPts val="0"/>
              </a:spcAft>
              <a:buSzPts val="1980"/>
              <a:buNone/>
            </a:pPr>
            <a:endParaRPr/>
          </a:p>
          <a:p>
            <a:pPr marL="0" marR="0" lvl="0" indent="0" algn="l" rtl="0">
              <a:lnSpc>
                <a:spcPct val="115000"/>
              </a:lnSpc>
              <a:spcBef>
                <a:spcPts val="300"/>
              </a:spcBef>
              <a:spcAft>
                <a:spcPts val="0"/>
              </a:spcAft>
              <a:buSzPts val="1980"/>
              <a:buNone/>
            </a:pPr>
            <a:endParaRPr/>
          </a:p>
        </p:txBody>
      </p:sp>
      <p:sp>
        <p:nvSpPr>
          <p:cNvPr id="521" name="Google Shape;521;p55"/>
          <p:cNvSpPr txBox="1">
            <a:spLocks noGrp="1"/>
          </p:cNvSpPr>
          <p:nvPr>
            <p:ph type="title" idx="4294967295"/>
          </p:nvPr>
        </p:nvSpPr>
        <p:spPr>
          <a:xfrm>
            <a:off x="457800" y="0"/>
            <a:ext cx="8686200" cy="2571900"/>
          </a:xfrm>
          <a:prstGeom prst="rect">
            <a:avLst/>
          </a:prstGeom>
          <a:noFill/>
          <a:ln>
            <a:noFill/>
          </a:ln>
        </p:spPr>
        <p:txBody>
          <a:bodyPr spcFirstLastPara="1" wrap="square" lIns="91425" tIns="91425" rIns="91425" bIns="91425" anchor="ctr" anchorCtr="0">
            <a:noAutofit/>
          </a:bodyPr>
          <a:lstStyle/>
          <a:p>
            <a:pPr marL="0" lvl="0" indent="0" algn="ctr" rtl="0">
              <a:lnSpc>
                <a:spcPct val="102702"/>
              </a:lnSpc>
              <a:spcBef>
                <a:spcPts val="0"/>
              </a:spcBef>
              <a:spcAft>
                <a:spcPts val="0"/>
              </a:spcAft>
              <a:buSzPts val="3700"/>
              <a:buNone/>
            </a:pPr>
            <a:r>
              <a:rPr lang="en-US" b="1">
                <a:highlight>
                  <a:schemeClr val="accent1"/>
                </a:highlight>
              </a:rPr>
              <a:t>14:00 - 14:45 – Case “Data modelling of persons and organisations”  </a:t>
            </a:r>
            <a:endParaRPr b="1">
              <a:highlight>
                <a:schemeClr val="accent1"/>
              </a:highlight>
            </a:endParaRPr>
          </a:p>
        </p:txBody>
      </p:sp>
      <p:pic>
        <p:nvPicPr>
          <p:cNvPr id="522" name="Google Shape;522;p55"/>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457788" y="3212775"/>
            <a:ext cx="408225" cy="425050"/>
          </a:xfrm>
          <a:prstGeom prst="rect">
            <a:avLst/>
          </a:prstGeom>
          <a:noFill/>
          <a:ln>
            <a:noFill/>
          </a:ln>
        </p:spPr>
      </p:pic>
      <p:pic>
        <p:nvPicPr>
          <p:cNvPr id="523" name="Google Shape;523;p55"/>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490464" y="2671238"/>
            <a:ext cx="342878" cy="442200"/>
          </a:xfrm>
          <a:prstGeom prst="rect">
            <a:avLst/>
          </a:prstGeom>
          <a:noFill/>
          <a:ln>
            <a:noFill/>
          </a:ln>
        </p:spPr>
      </p:pic>
      <p:pic>
        <p:nvPicPr>
          <p:cNvPr id="524" name="Google Shape;524;p55" descr="noun Stack of Books 2157520"/>
          <p:cNvPicPr preferRelativeResize="0"/>
          <p:nvPr/>
        </p:nvPicPr>
        <p:blipFill rotWithShape="1">
          <a:blip r:embed="rId5" cstate="email">
            <a:alphaModFix/>
            <a:extLst>
              <a:ext uri="{28A0092B-C50C-407E-A947-70E740481C1C}">
                <a14:useLocalDpi xmlns:a14="http://schemas.microsoft.com/office/drawing/2010/main"/>
              </a:ext>
            </a:extLst>
          </a:blip>
          <a:srcRect/>
          <a:stretch/>
        </p:blipFill>
        <p:spPr>
          <a:xfrm>
            <a:off x="5723035" y="1883778"/>
            <a:ext cx="2077572" cy="2077572"/>
          </a:xfrm>
          <a:prstGeom prst="rect">
            <a:avLst/>
          </a:prstGeom>
          <a:noFill/>
          <a:ln>
            <a:noFill/>
          </a:ln>
        </p:spPr>
      </p:pic>
      <p:pic>
        <p:nvPicPr>
          <p:cNvPr id="525" name="Google Shape;525;p55"/>
          <p:cNvPicPr preferRelativeResize="0"/>
          <p:nvPr/>
        </p:nvPicPr>
        <p:blipFill rotWithShape="1">
          <a:blip r:embed="rId6" cstate="email">
            <a:alphaModFix/>
            <a:extLst>
              <a:ext uri="{28A0092B-C50C-407E-A947-70E740481C1C}">
                <a14:useLocalDpi xmlns:a14="http://schemas.microsoft.com/office/drawing/2010/main"/>
              </a:ext>
            </a:extLst>
          </a:blip>
          <a:srcRect/>
          <a:stretch/>
        </p:blipFill>
        <p:spPr>
          <a:xfrm>
            <a:off x="4425725" y="3183727"/>
            <a:ext cx="1739549" cy="1739549"/>
          </a:xfrm>
          <a:prstGeom prst="rect">
            <a:avLst/>
          </a:prstGeom>
          <a:noFill/>
          <a:ln>
            <a:noFill/>
          </a:ln>
        </p:spPr>
      </p:pic>
      <p:pic>
        <p:nvPicPr>
          <p:cNvPr id="526" name="Google Shape;526;p55"/>
          <p:cNvPicPr preferRelativeResize="0"/>
          <p:nvPr/>
        </p:nvPicPr>
        <p:blipFill rotWithShape="1">
          <a:blip r:embed="rId7" cstate="email">
            <a:alphaModFix/>
            <a:extLst>
              <a:ext uri="{28A0092B-C50C-407E-A947-70E740481C1C}">
                <a14:useLocalDpi xmlns:a14="http://schemas.microsoft.com/office/drawing/2010/main"/>
              </a:ext>
            </a:extLst>
          </a:blip>
          <a:srcRect/>
          <a:stretch/>
        </p:blipFill>
        <p:spPr>
          <a:xfrm>
            <a:off x="7211775" y="3375300"/>
            <a:ext cx="1456900" cy="14569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30"/>
        <p:cNvGrpSpPr/>
        <p:nvPr/>
      </p:nvGrpSpPr>
      <p:grpSpPr>
        <a:xfrm>
          <a:off x="0" y="0"/>
          <a:ext cx="0" cy="0"/>
          <a:chOff x="0" y="0"/>
          <a:chExt cx="0" cy="0"/>
        </a:xfrm>
      </p:grpSpPr>
      <p:sp>
        <p:nvSpPr>
          <p:cNvPr id="531" name="Google Shape;531;p56"/>
          <p:cNvSpPr txBox="1">
            <a:spLocks noGrp="1"/>
          </p:cNvSpPr>
          <p:nvPr>
            <p:ph type="sldNum" idx="12"/>
          </p:nvPr>
        </p:nvSpPr>
        <p:spPr>
          <a:xfrm>
            <a:off x="8164677" y="4779753"/>
            <a:ext cx="682500" cy="196200"/>
          </a:xfrm>
          <a:prstGeom prst="rect">
            <a:avLst/>
          </a:prstGeom>
          <a:noFill/>
          <a:ln>
            <a:noFill/>
          </a:ln>
        </p:spPr>
        <p:txBody>
          <a:bodyPr spcFirstLastPara="1" wrap="square" lIns="39550" tIns="39550" rIns="39550" bIns="39550" anchor="ctr" anchorCtr="0">
            <a:noAutofit/>
          </a:bodyPr>
          <a:lstStyle/>
          <a:p>
            <a:pPr marL="0" marR="0" lvl="0" indent="0" algn="r" rtl="0">
              <a:lnSpc>
                <a:spcPct val="100000"/>
              </a:lnSpc>
              <a:spcBef>
                <a:spcPts val="0"/>
              </a:spcBef>
              <a:spcAft>
                <a:spcPts val="0"/>
              </a:spcAft>
              <a:buClr>
                <a:srgbClr val="000000"/>
              </a:buClr>
              <a:buSzPts val="900"/>
              <a:buFont typeface="Arial"/>
              <a:buNone/>
            </a:pPr>
            <a:fld id="{00000000-1234-1234-1234-123412341234}" type="slidenum">
              <a:rPr lang="en-US" sz="800" b="0" i="0" u="none" strike="noStrike" cap="none">
                <a:solidFill>
                  <a:srgbClr val="F6F5F3"/>
                </a:solidFill>
                <a:latin typeface="Arial"/>
                <a:ea typeface="Arial"/>
                <a:cs typeface="Arial"/>
                <a:sym typeface="Arial"/>
              </a:rPr>
              <a:t>39</a:t>
            </a:fld>
            <a:endParaRPr sz="800" b="0" i="0" u="none" strike="noStrike" cap="none">
              <a:solidFill>
                <a:srgbClr val="F6F5F3"/>
              </a:solidFill>
              <a:latin typeface="Arial"/>
              <a:ea typeface="Arial"/>
              <a:cs typeface="Arial"/>
              <a:sym typeface="Arial"/>
            </a:endParaRPr>
          </a:p>
        </p:txBody>
      </p:sp>
      <p:grpSp>
        <p:nvGrpSpPr>
          <p:cNvPr id="532" name="Google Shape;532;p56"/>
          <p:cNvGrpSpPr/>
          <p:nvPr/>
        </p:nvGrpSpPr>
        <p:grpSpPr>
          <a:xfrm>
            <a:off x="1507613" y="613163"/>
            <a:ext cx="6128779" cy="3917184"/>
            <a:chOff x="1508525" y="150200"/>
            <a:chExt cx="6128779" cy="3917184"/>
          </a:xfrm>
        </p:grpSpPr>
        <p:sp>
          <p:nvSpPr>
            <p:cNvPr id="533" name="Google Shape;533;p56"/>
            <p:cNvSpPr/>
            <p:nvPr/>
          </p:nvSpPr>
          <p:spPr>
            <a:xfrm>
              <a:off x="1531100" y="704400"/>
              <a:ext cx="6106200" cy="432000"/>
            </a:xfrm>
            <a:prstGeom prst="rect">
              <a:avLst/>
            </a:prstGeom>
            <a:solidFill>
              <a:schemeClr val="lt2"/>
            </a:solidFill>
            <a:ln>
              <a:noFill/>
            </a:ln>
          </p:spPr>
          <p:txBody>
            <a:bodyPr spcFirstLastPara="1" wrap="square" lIns="79125" tIns="39550" rIns="79125" bIns="3955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rgbClr val="FFFFFF"/>
                </a:solidFill>
                <a:latin typeface="Arial"/>
                <a:ea typeface="Arial"/>
                <a:cs typeface="Arial"/>
                <a:sym typeface="Arial"/>
              </a:endParaRPr>
            </a:p>
          </p:txBody>
        </p:sp>
        <p:sp>
          <p:nvSpPr>
            <p:cNvPr id="534" name="Google Shape;534;p56"/>
            <p:cNvSpPr/>
            <p:nvPr/>
          </p:nvSpPr>
          <p:spPr>
            <a:xfrm>
              <a:off x="1531104" y="1258609"/>
              <a:ext cx="6106200" cy="432000"/>
            </a:xfrm>
            <a:prstGeom prst="rect">
              <a:avLst/>
            </a:prstGeom>
            <a:solidFill>
              <a:srgbClr val="EFEFEF"/>
            </a:solidFill>
            <a:ln>
              <a:noFill/>
            </a:ln>
          </p:spPr>
          <p:txBody>
            <a:bodyPr spcFirstLastPara="1" wrap="square" lIns="79125" tIns="39550" rIns="79125" bIns="3955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rgbClr val="FFFFFF"/>
                </a:solidFill>
                <a:latin typeface="Arial"/>
                <a:ea typeface="Arial"/>
                <a:cs typeface="Arial"/>
                <a:sym typeface="Arial"/>
              </a:endParaRPr>
            </a:p>
          </p:txBody>
        </p:sp>
        <p:sp>
          <p:nvSpPr>
            <p:cNvPr id="535" name="Google Shape;535;p56"/>
            <p:cNvSpPr txBox="1"/>
            <p:nvPr/>
          </p:nvSpPr>
          <p:spPr>
            <a:xfrm>
              <a:off x="1810328" y="1353394"/>
              <a:ext cx="5547600" cy="242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1">
                  <a:latin typeface="Calibri"/>
                  <a:ea typeface="Calibri"/>
                  <a:cs typeface="Calibri"/>
                  <a:sym typeface="Calibri"/>
                </a:rPr>
                <a:t>3</a:t>
              </a:r>
              <a:r>
                <a:rPr lang="en-US" sz="1600" b="1" i="0" u="none" strike="noStrike" cap="none">
                  <a:solidFill>
                    <a:srgbClr val="000000"/>
                  </a:solidFill>
                  <a:latin typeface="Calibri"/>
                  <a:ea typeface="Calibri"/>
                  <a:cs typeface="Calibri"/>
                  <a:sym typeface="Calibri"/>
                </a:rPr>
                <a:t>. List and inventarize relevant concepts</a:t>
              </a:r>
              <a:endParaRPr sz="12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endParaRPr sz="1600" b="1" i="0" u="none" strike="noStrike" cap="none">
                <a:solidFill>
                  <a:srgbClr val="000000"/>
                </a:solidFill>
                <a:latin typeface="Calibri"/>
                <a:ea typeface="Calibri"/>
                <a:cs typeface="Calibri"/>
                <a:sym typeface="Calibri"/>
              </a:endParaRPr>
            </a:p>
          </p:txBody>
        </p:sp>
        <p:sp>
          <p:nvSpPr>
            <p:cNvPr id="536" name="Google Shape;536;p56"/>
            <p:cNvSpPr txBox="1"/>
            <p:nvPr/>
          </p:nvSpPr>
          <p:spPr>
            <a:xfrm>
              <a:off x="1798204" y="772950"/>
              <a:ext cx="5838300" cy="1425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1">
                  <a:latin typeface="Calibri"/>
                  <a:ea typeface="Calibri"/>
                  <a:cs typeface="Calibri"/>
                  <a:sym typeface="Calibri"/>
                </a:rPr>
                <a:t>2</a:t>
              </a:r>
              <a:r>
                <a:rPr lang="en-US" sz="1600" b="1" i="0" u="none" strike="noStrike" cap="none">
                  <a:solidFill>
                    <a:srgbClr val="000000"/>
                  </a:solidFill>
                  <a:latin typeface="Calibri"/>
                  <a:ea typeface="Calibri"/>
                  <a:cs typeface="Calibri"/>
                  <a:sym typeface="Calibri"/>
                </a:rPr>
                <a:t>. Define use cases</a:t>
              </a:r>
              <a:endParaRPr sz="12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endParaRPr sz="1600" b="1" i="0" u="none" strike="noStrike" cap="none">
                <a:solidFill>
                  <a:srgbClr val="000000"/>
                </a:solidFill>
                <a:latin typeface="Calibri"/>
                <a:ea typeface="Calibri"/>
                <a:cs typeface="Calibri"/>
                <a:sym typeface="Calibri"/>
              </a:endParaRPr>
            </a:p>
          </p:txBody>
        </p:sp>
        <p:sp>
          <p:nvSpPr>
            <p:cNvPr id="537" name="Google Shape;537;p56"/>
            <p:cNvSpPr/>
            <p:nvPr/>
          </p:nvSpPr>
          <p:spPr>
            <a:xfrm>
              <a:off x="1508529" y="2420334"/>
              <a:ext cx="6106200" cy="432000"/>
            </a:xfrm>
            <a:prstGeom prst="rect">
              <a:avLst/>
            </a:prstGeom>
            <a:solidFill>
              <a:srgbClr val="EFEFEF"/>
            </a:solidFill>
            <a:ln>
              <a:noFill/>
            </a:ln>
          </p:spPr>
          <p:txBody>
            <a:bodyPr spcFirstLastPara="1" wrap="square" lIns="79125" tIns="39550" rIns="79125" bIns="3955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rgbClr val="FFFFFF"/>
                </a:solidFill>
                <a:latin typeface="Arial"/>
                <a:ea typeface="Arial"/>
                <a:cs typeface="Arial"/>
                <a:sym typeface="Arial"/>
              </a:endParaRPr>
            </a:p>
          </p:txBody>
        </p:sp>
        <p:sp>
          <p:nvSpPr>
            <p:cNvPr id="538" name="Google Shape;538;p56"/>
            <p:cNvSpPr txBox="1"/>
            <p:nvPr/>
          </p:nvSpPr>
          <p:spPr>
            <a:xfrm>
              <a:off x="1810340" y="2515119"/>
              <a:ext cx="5547600" cy="242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1">
                  <a:latin typeface="Calibri"/>
                  <a:ea typeface="Calibri"/>
                  <a:cs typeface="Calibri"/>
                  <a:sym typeface="Calibri"/>
                </a:rPr>
                <a:t>5</a:t>
              </a:r>
              <a:r>
                <a:rPr lang="en-US" sz="1600" b="1" i="0" u="none" strike="noStrike" cap="none">
                  <a:solidFill>
                    <a:srgbClr val="000000"/>
                  </a:solidFill>
                  <a:latin typeface="Calibri"/>
                  <a:ea typeface="Calibri"/>
                  <a:cs typeface="Calibri"/>
                  <a:sym typeface="Calibri"/>
                </a:rPr>
                <a:t>. Map your concepts on the existing vocabularies and AP’s</a:t>
              </a:r>
              <a:endParaRPr sz="12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endParaRPr sz="1600" b="1" i="0" u="none" strike="noStrike" cap="none">
                <a:solidFill>
                  <a:srgbClr val="000000"/>
                </a:solidFill>
                <a:latin typeface="Calibri"/>
                <a:ea typeface="Calibri"/>
                <a:cs typeface="Calibri"/>
                <a:sym typeface="Calibri"/>
              </a:endParaRPr>
            </a:p>
          </p:txBody>
        </p:sp>
        <p:sp>
          <p:nvSpPr>
            <p:cNvPr id="539" name="Google Shape;539;p56"/>
            <p:cNvSpPr/>
            <p:nvPr/>
          </p:nvSpPr>
          <p:spPr>
            <a:xfrm>
              <a:off x="1508525" y="1812800"/>
              <a:ext cx="6106200" cy="432000"/>
            </a:xfrm>
            <a:prstGeom prst="rect">
              <a:avLst/>
            </a:prstGeom>
            <a:solidFill>
              <a:srgbClr val="EFEFEF"/>
            </a:solidFill>
            <a:ln>
              <a:noFill/>
            </a:ln>
          </p:spPr>
          <p:txBody>
            <a:bodyPr spcFirstLastPara="1" wrap="square" lIns="79125" tIns="39550" rIns="79125" bIns="3955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rgbClr val="FFFFFF"/>
                </a:solidFill>
                <a:latin typeface="Arial"/>
                <a:ea typeface="Arial"/>
                <a:cs typeface="Arial"/>
                <a:sym typeface="Arial"/>
              </a:endParaRPr>
            </a:p>
          </p:txBody>
        </p:sp>
        <p:sp>
          <p:nvSpPr>
            <p:cNvPr id="540" name="Google Shape;540;p56"/>
            <p:cNvSpPr txBox="1"/>
            <p:nvPr/>
          </p:nvSpPr>
          <p:spPr>
            <a:xfrm>
              <a:off x="1798204" y="1908013"/>
              <a:ext cx="5838300" cy="1425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1">
                  <a:latin typeface="Calibri"/>
                  <a:ea typeface="Calibri"/>
                  <a:cs typeface="Calibri"/>
                  <a:sym typeface="Calibri"/>
                </a:rPr>
                <a:t>4</a:t>
              </a:r>
              <a:r>
                <a:rPr lang="en-US" sz="1600" b="1" i="0" u="none" strike="noStrike" cap="none">
                  <a:solidFill>
                    <a:srgbClr val="000000"/>
                  </a:solidFill>
                  <a:latin typeface="Calibri"/>
                  <a:ea typeface="Calibri"/>
                  <a:cs typeface="Calibri"/>
                  <a:sym typeface="Calibri"/>
                </a:rPr>
                <a:t>. Study and look for existing vocabularies and AP’s</a:t>
              </a:r>
              <a:endParaRPr sz="12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endParaRPr sz="1600" b="1" i="0" u="none" strike="noStrike" cap="none">
                <a:solidFill>
                  <a:srgbClr val="000000"/>
                </a:solidFill>
                <a:latin typeface="Calibri"/>
                <a:ea typeface="Calibri"/>
                <a:cs typeface="Calibri"/>
                <a:sym typeface="Calibri"/>
              </a:endParaRPr>
            </a:p>
          </p:txBody>
        </p:sp>
        <p:sp>
          <p:nvSpPr>
            <p:cNvPr id="541" name="Google Shape;541;p56"/>
            <p:cNvSpPr/>
            <p:nvPr/>
          </p:nvSpPr>
          <p:spPr>
            <a:xfrm>
              <a:off x="1518904" y="3635384"/>
              <a:ext cx="6106200" cy="432000"/>
            </a:xfrm>
            <a:prstGeom prst="rect">
              <a:avLst/>
            </a:prstGeom>
            <a:solidFill>
              <a:srgbClr val="EFEFEF"/>
            </a:solidFill>
            <a:ln>
              <a:noFill/>
            </a:ln>
          </p:spPr>
          <p:txBody>
            <a:bodyPr spcFirstLastPara="1" wrap="square" lIns="79125" tIns="39550" rIns="79125" bIns="3955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rgbClr val="FFFFFF"/>
                </a:solidFill>
                <a:latin typeface="Arial"/>
                <a:ea typeface="Arial"/>
                <a:cs typeface="Arial"/>
                <a:sym typeface="Arial"/>
              </a:endParaRPr>
            </a:p>
          </p:txBody>
        </p:sp>
        <p:sp>
          <p:nvSpPr>
            <p:cNvPr id="542" name="Google Shape;542;p56"/>
            <p:cNvSpPr txBox="1"/>
            <p:nvPr/>
          </p:nvSpPr>
          <p:spPr>
            <a:xfrm>
              <a:off x="1798190" y="3730169"/>
              <a:ext cx="5547600" cy="242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1">
                  <a:latin typeface="Calibri"/>
                  <a:ea typeface="Calibri"/>
                  <a:cs typeface="Calibri"/>
                  <a:sym typeface="Calibri"/>
                </a:rPr>
                <a:t>7</a:t>
              </a:r>
              <a:r>
                <a:rPr lang="en-US" sz="1600" b="1" i="0" u="none" strike="noStrike" cap="none">
                  <a:solidFill>
                    <a:srgbClr val="000000"/>
                  </a:solidFill>
                  <a:latin typeface="Calibri"/>
                  <a:ea typeface="Calibri"/>
                  <a:cs typeface="Calibri"/>
                  <a:sym typeface="Calibri"/>
                </a:rPr>
                <a:t>. Establish an implementation model</a:t>
              </a:r>
              <a:endParaRPr sz="12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endParaRPr sz="1600" b="1" i="0" u="none" strike="noStrike" cap="none">
                <a:solidFill>
                  <a:srgbClr val="000000"/>
                </a:solidFill>
                <a:latin typeface="Calibri"/>
                <a:ea typeface="Calibri"/>
                <a:cs typeface="Calibri"/>
                <a:sym typeface="Calibri"/>
              </a:endParaRPr>
            </a:p>
          </p:txBody>
        </p:sp>
        <p:sp>
          <p:nvSpPr>
            <p:cNvPr id="543" name="Google Shape;543;p56"/>
            <p:cNvSpPr/>
            <p:nvPr/>
          </p:nvSpPr>
          <p:spPr>
            <a:xfrm>
              <a:off x="1518900" y="3027850"/>
              <a:ext cx="6106200" cy="432000"/>
            </a:xfrm>
            <a:prstGeom prst="rect">
              <a:avLst/>
            </a:prstGeom>
            <a:solidFill>
              <a:srgbClr val="EFEFEF"/>
            </a:solidFill>
            <a:ln>
              <a:noFill/>
            </a:ln>
          </p:spPr>
          <p:txBody>
            <a:bodyPr spcFirstLastPara="1" wrap="square" lIns="79125" tIns="39550" rIns="79125" bIns="3955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rgbClr val="FFFFFF"/>
                </a:solidFill>
                <a:latin typeface="Arial"/>
                <a:ea typeface="Arial"/>
                <a:cs typeface="Arial"/>
                <a:sym typeface="Arial"/>
              </a:endParaRPr>
            </a:p>
          </p:txBody>
        </p:sp>
        <p:sp>
          <p:nvSpPr>
            <p:cNvPr id="544" name="Google Shape;544;p56"/>
            <p:cNvSpPr txBox="1"/>
            <p:nvPr/>
          </p:nvSpPr>
          <p:spPr>
            <a:xfrm>
              <a:off x="1798204" y="3172600"/>
              <a:ext cx="5838300" cy="1425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1">
                  <a:latin typeface="Calibri"/>
                  <a:ea typeface="Calibri"/>
                  <a:cs typeface="Calibri"/>
                  <a:sym typeface="Calibri"/>
                </a:rPr>
                <a:t>6</a:t>
              </a:r>
              <a:r>
                <a:rPr lang="en-US" sz="1600" b="1" i="0" u="none" strike="noStrike" cap="none">
                  <a:solidFill>
                    <a:srgbClr val="000000"/>
                  </a:solidFill>
                  <a:latin typeface="Calibri"/>
                  <a:ea typeface="Calibri"/>
                  <a:cs typeface="Calibri"/>
                  <a:sym typeface="Calibri"/>
                </a:rPr>
                <a:t>. Find a solution for unmapped concepts</a:t>
              </a:r>
              <a:endParaRPr sz="12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endParaRPr sz="1600" b="1" i="0" u="none" strike="noStrike" cap="none">
                <a:solidFill>
                  <a:srgbClr val="000000"/>
                </a:solidFill>
                <a:latin typeface="Calibri"/>
                <a:ea typeface="Calibri"/>
                <a:cs typeface="Calibri"/>
                <a:sym typeface="Calibri"/>
              </a:endParaRPr>
            </a:p>
          </p:txBody>
        </p:sp>
        <p:sp>
          <p:nvSpPr>
            <p:cNvPr id="545" name="Google Shape;545;p56"/>
            <p:cNvSpPr/>
            <p:nvPr/>
          </p:nvSpPr>
          <p:spPr>
            <a:xfrm>
              <a:off x="1531100" y="150200"/>
              <a:ext cx="6106200" cy="432000"/>
            </a:xfrm>
            <a:prstGeom prst="rect">
              <a:avLst/>
            </a:prstGeom>
            <a:solidFill>
              <a:schemeClr val="accent1"/>
            </a:solidFill>
            <a:ln>
              <a:noFill/>
            </a:ln>
          </p:spPr>
          <p:txBody>
            <a:bodyPr spcFirstLastPara="1" wrap="square" lIns="79125" tIns="39550" rIns="79125" bIns="39550" anchor="ctr" anchorCtr="0">
              <a:noAutofit/>
            </a:bodyPr>
            <a:lstStyle/>
            <a:p>
              <a:pPr marL="0" marR="0" lvl="0" indent="0" algn="l" rtl="0">
                <a:lnSpc>
                  <a:spcPct val="100000"/>
                </a:lnSpc>
                <a:spcBef>
                  <a:spcPts val="0"/>
                </a:spcBef>
                <a:spcAft>
                  <a:spcPts val="0"/>
                </a:spcAft>
                <a:buNone/>
              </a:pPr>
              <a:endParaRPr sz="1200" b="1" i="0" u="none" strike="noStrike" cap="none">
                <a:solidFill>
                  <a:schemeClr val="dk1"/>
                </a:solidFill>
                <a:latin typeface="Calibri"/>
                <a:ea typeface="Calibri"/>
                <a:cs typeface="Calibri"/>
                <a:sym typeface="Calibri"/>
              </a:endParaRPr>
            </a:p>
          </p:txBody>
        </p:sp>
        <p:sp>
          <p:nvSpPr>
            <p:cNvPr id="546" name="Google Shape;546;p56"/>
            <p:cNvSpPr txBox="1"/>
            <p:nvPr/>
          </p:nvSpPr>
          <p:spPr>
            <a:xfrm>
              <a:off x="1798204" y="227225"/>
              <a:ext cx="5838300" cy="1425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1">
                  <a:latin typeface="Calibri"/>
                  <a:ea typeface="Calibri"/>
                  <a:cs typeface="Calibri"/>
                  <a:sym typeface="Calibri"/>
                </a:rPr>
                <a:t>1</a:t>
              </a:r>
              <a:r>
                <a:rPr lang="en-US" sz="1600" b="1" i="0" u="none" strike="noStrike" cap="none">
                  <a:solidFill>
                    <a:srgbClr val="000000"/>
                  </a:solidFill>
                  <a:latin typeface="Calibri"/>
                  <a:ea typeface="Calibri"/>
                  <a:cs typeface="Calibri"/>
                  <a:sym typeface="Calibri"/>
                </a:rPr>
                <a:t>. </a:t>
              </a:r>
              <a:r>
                <a:rPr lang="en-US" sz="1600" b="1">
                  <a:latin typeface="Calibri"/>
                  <a:ea typeface="Calibri"/>
                  <a:cs typeface="Calibri"/>
                  <a:sym typeface="Calibri"/>
                </a:rPr>
                <a:t>Identify stakeholders</a:t>
              </a:r>
              <a:endParaRPr sz="12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endParaRPr sz="1600" b="1" i="0" u="none" strike="noStrike" cap="none">
                <a:solidFill>
                  <a:srgbClr val="000000"/>
                </a:solidFill>
                <a:latin typeface="Calibri"/>
                <a:ea typeface="Calibri"/>
                <a:cs typeface="Calibri"/>
                <a:sym typeface="Calibri"/>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124"/>
        <p:cNvGrpSpPr/>
        <p:nvPr/>
      </p:nvGrpSpPr>
      <p:grpSpPr>
        <a:xfrm>
          <a:off x="0" y="0"/>
          <a:ext cx="0" cy="0"/>
          <a:chOff x="0" y="0"/>
          <a:chExt cx="0" cy="0"/>
        </a:xfrm>
      </p:grpSpPr>
      <p:sp>
        <p:nvSpPr>
          <p:cNvPr id="125" name="Google Shape;125;p21"/>
          <p:cNvSpPr/>
          <p:nvPr/>
        </p:nvSpPr>
        <p:spPr>
          <a:xfrm>
            <a:off x="4572000" y="0"/>
            <a:ext cx="4572000" cy="51435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 name="Google Shape;126;p21"/>
          <p:cNvSpPr txBox="1"/>
          <p:nvPr/>
        </p:nvSpPr>
        <p:spPr>
          <a:xfrm>
            <a:off x="-18858" y="2443"/>
            <a:ext cx="4283700" cy="837000"/>
          </a:xfrm>
          <a:prstGeom prst="rect">
            <a:avLst/>
          </a:prstGeom>
          <a:noFill/>
          <a:ln>
            <a:noFill/>
          </a:ln>
        </p:spPr>
        <p:txBody>
          <a:bodyPr spcFirstLastPara="1" wrap="square" lIns="91425" tIns="91425" rIns="91425" bIns="91425" anchor="t" anchorCtr="0">
            <a:noAutofit/>
          </a:bodyPr>
          <a:lstStyle/>
          <a:p>
            <a:pPr marL="0" marR="0" lvl="0" indent="0" algn="ctr" rtl="0">
              <a:lnSpc>
                <a:spcPct val="102702"/>
              </a:lnSpc>
              <a:spcBef>
                <a:spcPts val="0"/>
              </a:spcBef>
              <a:spcAft>
                <a:spcPts val="0"/>
              </a:spcAft>
              <a:buClr>
                <a:schemeClr val="dk1"/>
              </a:buClr>
              <a:buSzPts val="3700"/>
              <a:buFont typeface="Proxima Nova"/>
              <a:buNone/>
            </a:pPr>
            <a:r>
              <a:rPr lang="en-US" sz="8200" b="0" i="0" u="none" strike="noStrike" cap="none">
                <a:solidFill>
                  <a:schemeClr val="dk1"/>
                </a:solidFill>
                <a:latin typeface="Proxima Nova"/>
                <a:ea typeface="Proxima Nova"/>
                <a:cs typeface="Proxima Nova"/>
                <a:sym typeface="Proxima Nova"/>
              </a:rPr>
              <a:t>Today</a:t>
            </a:r>
            <a:endParaRPr sz="8200" b="0" i="0" u="none" strike="noStrike" cap="none">
              <a:solidFill>
                <a:schemeClr val="dk1"/>
              </a:solidFill>
              <a:latin typeface="Proxima Nova"/>
              <a:ea typeface="Proxima Nova"/>
              <a:cs typeface="Proxima Nova"/>
              <a:sym typeface="Proxima Nova"/>
            </a:endParaRPr>
          </a:p>
        </p:txBody>
      </p:sp>
      <p:sp>
        <p:nvSpPr>
          <p:cNvPr id="127" name="Google Shape;127;p21"/>
          <p:cNvSpPr txBox="1"/>
          <p:nvPr/>
        </p:nvSpPr>
        <p:spPr>
          <a:xfrm>
            <a:off x="745251" y="1608723"/>
            <a:ext cx="2755500" cy="2185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rgbClr val="373636"/>
                </a:solidFill>
                <a:latin typeface="Proxima Nova"/>
                <a:ea typeface="Proxima Nova"/>
                <a:cs typeface="Proxima Nova"/>
                <a:sym typeface="Proxima Nova"/>
              </a:rPr>
              <a:t>1</a:t>
            </a:r>
            <a:r>
              <a:rPr lang="en-US" sz="1200" b="1">
                <a:solidFill>
                  <a:srgbClr val="373636"/>
                </a:solidFill>
                <a:latin typeface="Proxima Nova"/>
                <a:ea typeface="Proxima Nova"/>
                <a:cs typeface="Proxima Nova"/>
                <a:sym typeface="Proxima Nova"/>
              </a:rPr>
              <a:t>0</a:t>
            </a:r>
            <a:r>
              <a:rPr lang="en-US" sz="1200" b="1" i="0" u="none" strike="noStrike" cap="none">
                <a:solidFill>
                  <a:srgbClr val="373636"/>
                </a:solidFill>
                <a:latin typeface="Proxima Nova"/>
                <a:ea typeface="Proxima Nova"/>
                <a:cs typeface="Proxima Nova"/>
                <a:sym typeface="Proxima Nova"/>
              </a:rPr>
              <a:t>:05 - 1</a:t>
            </a:r>
            <a:r>
              <a:rPr lang="en-US" sz="1200" b="1">
                <a:solidFill>
                  <a:srgbClr val="373636"/>
                </a:solidFill>
                <a:latin typeface="Proxima Nova"/>
                <a:ea typeface="Proxima Nova"/>
                <a:cs typeface="Proxima Nova"/>
                <a:sym typeface="Proxima Nova"/>
              </a:rPr>
              <a:t>0</a:t>
            </a:r>
            <a:r>
              <a:rPr lang="en-US" sz="1200" b="1" i="0" u="none" strike="noStrike" cap="none">
                <a:solidFill>
                  <a:srgbClr val="373636"/>
                </a:solidFill>
                <a:latin typeface="Proxima Nova"/>
                <a:ea typeface="Proxima Nova"/>
                <a:cs typeface="Proxima Nova"/>
                <a:sym typeface="Proxima Nova"/>
              </a:rPr>
              <a:t>:50</a:t>
            </a:r>
            <a:r>
              <a:rPr lang="en-US" sz="1200" b="0" i="0" u="none" strike="noStrike" cap="none">
                <a:solidFill>
                  <a:srgbClr val="373636"/>
                </a:solidFill>
                <a:latin typeface="Proxima Nova"/>
                <a:ea typeface="Proxima Nova"/>
                <a:cs typeface="Proxima Nova"/>
                <a:sym typeface="Proxima Nova"/>
              </a:rPr>
              <a:t> - </a:t>
            </a:r>
            <a:r>
              <a:rPr lang="en-US" sz="1200" b="0" i="1" u="none" strike="noStrike" cap="none">
                <a:solidFill>
                  <a:srgbClr val="373636"/>
                </a:solidFill>
                <a:highlight>
                  <a:srgbClr val="FFFF00"/>
                </a:highlight>
                <a:latin typeface="Proxima Nova"/>
                <a:ea typeface="Proxima Nova"/>
                <a:cs typeface="Proxima Nova"/>
                <a:sym typeface="Proxima Nova"/>
              </a:rPr>
              <a:t>plenary</a:t>
            </a:r>
            <a:r>
              <a:rPr lang="en-US" sz="1200" b="0" i="0" u="none" strike="noStrike" cap="none">
                <a:solidFill>
                  <a:srgbClr val="373636"/>
                </a:solidFill>
                <a:highlight>
                  <a:srgbClr val="FFFF00"/>
                </a:highlight>
                <a:latin typeface="Proxima Nova"/>
                <a:ea typeface="Proxima Nova"/>
                <a:cs typeface="Proxima Nova"/>
                <a:sym typeface="Proxima Nova"/>
              </a:rPr>
              <a:t>​</a:t>
            </a:r>
            <a:endParaRPr sz="1200" b="0" i="0" u="none" strike="noStrike" cap="none">
              <a:solidFill>
                <a:srgbClr val="000000"/>
              </a:solidFill>
              <a:latin typeface="Proxima Nova"/>
              <a:ea typeface="Proxima Nova"/>
              <a:cs typeface="Proxima Nova"/>
              <a:sym typeface="Proxima Nova"/>
            </a:endParaRPr>
          </a:p>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373636"/>
                </a:solidFill>
                <a:latin typeface="Proxima Nova"/>
                <a:ea typeface="Proxima Nova"/>
                <a:cs typeface="Proxima Nova"/>
                <a:sym typeface="Proxima Nova"/>
              </a:rPr>
              <a:t>Introduction ICEG 10’​</a:t>
            </a:r>
            <a:endParaRPr sz="1200" b="0" i="0" u="none" strike="noStrike" cap="none">
              <a:solidFill>
                <a:srgbClr val="000000"/>
              </a:solidFill>
              <a:latin typeface="Proxima Nova"/>
              <a:ea typeface="Proxima Nova"/>
              <a:cs typeface="Proxima Nova"/>
              <a:sym typeface="Proxima Nova"/>
            </a:endParaRPr>
          </a:p>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373636"/>
                </a:solidFill>
                <a:latin typeface="Proxima Nova"/>
                <a:ea typeface="Proxima Nova"/>
                <a:cs typeface="Proxima Nova"/>
                <a:sym typeface="Proxima Nova"/>
              </a:rPr>
              <a:t>About linked data 40'</a:t>
            </a:r>
            <a:endParaRPr sz="1200" b="0" i="0" u="none" strike="noStrike" cap="none">
              <a:solidFill>
                <a:srgbClr val="000000"/>
              </a:solidFill>
              <a:latin typeface="Proxima Nova"/>
              <a:ea typeface="Proxima Nova"/>
              <a:cs typeface="Proxima Nova"/>
              <a:sym typeface="Proxima Nova"/>
            </a:endParaRPr>
          </a:p>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373636"/>
              </a:solidFill>
              <a:latin typeface="Proxima Nova"/>
              <a:ea typeface="Proxima Nova"/>
              <a:cs typeface="Proxima Nova"/>
              <a:sym typeface="Proxima Nova"/>
            </a:endParaRPr>
          </a:p>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373636"/>
              </a:solidFill>
              <a:latin typeface="Proxima Nova"/>
              <a:ea typeface="Proxima Nova"/>
              <a:cs typeface="Proxima Nova"/>
              <a:sym typeface="Proxima Nova"/>
            </a:endParaRPr>
          </a:p>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rgbClr val="373636"/>
                </a:solidFill>
                <a:latin typeface="Proxima Nova"/>
                <a:ea typeface="Proxima Nova"/>
                <a:cs typeface="Proxima Nova"/>
                <a:sym typeface="Proxima Nova"/>
              </a:rPr>
              <a:t>1</a:t>
            </a:r>
            <a:r>
              <a:rPr lang="en-US" sz="1200" b="1">
                <a:solidFill>
                  <a:srgbClr val="373636"/>
                </a:solidFill>
                <a:latin typeface="Proxima Nova"/>
                <a:ea typeface="Proxima Nova"/>
                <a:cs typeface="Proxima Nova"/>
                <a:sym typeface="Proxima Nova"/>
              </a:rPr>
              <a:t>0</a:t>
            </a:r>
            <a:r>
              <a:rPr lang="en-US" sz="1200" b="1" i="0" u="none" strike="noStrike" cap="none">
                <a:solidFill>
                  <a:srgbClr val="373636"/>
                </a:solidFill>
                <a:latin typeface="Proxima Nova"/>
                <a:ea typeface="Proxima Nova"/>
                <a:cs typeface="Proxima Nova"/>
                <a:sym typeface="Proxima Nova"/>
              </a:rPr>
              <a:t>:50 – 1</a:t>
            </a:r>
            <a:r>
              <a:rPr lang="en-US" sz="1200" b="1">
                <a:solidFill>
                  <a:srgbClr val="373636"/>
                </a:solidFill>
                <a:latin typeface="Proxima Nova"/>
                <a:ea typeface="Proxima Nova"/>
                <a:cs typeface="Proxima Nova"/>
                <a:sym typeface="Proxima Nova"/>
              </a:rPr>
              <a:t>1</a:t>
            </a:r>
            <a:r>
              <a:rPr lang="en-US" sz="1200" b="1" i="0" u="none" strike="noStrike" cap="none">
                <a:solidFill>
                  <a:srgbClr val="373636"/>
                </a:solidFill>
                <a:latin typeface="Proxima Nova"/>
                <a:ea typeface="Proxima Nova"/>
                <a:cs typeface="Proxima Nova"/>
                <a:sym typeface="Proxima Nova"/>
              </a:rPr>
              <a:t>:00</a:t>
            </a:r>
            <a:endParaRPr sz="1200" b="0" i="0" u="none" strike="noStrike" cap="none">
              <a:solidFill>
                <a:srgbClr val="000000"/>
              </a:solidFill>
              <a:latin typeface="Proxima Nova"/>
              <a:ea typeface="Proxima Nova"/>
              <a:cs typeface="Proxima Nova"/>
              <a:sym typeface="Proxima Nova"/>
            </a:endParaRPr>
          </a:p>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373636"/>
                </a:solidFill>
                <a:latin typeface="Proxima Nova"/>
                <a:ea typeface="Proxima Nova"/>
                <a:cs typeface="Proxima Nova"/>
                <a:sym typeface="Proxima Nova"/>
              </a:rPr>
              <a:t>Break 10'</a:t>
            </a:r>
            <a:endParaRPr sz="1200" b="0" i="0" u="none" strike="noStrike" cap="none">
              <a:solidFill>
                <a:srgbClr val="000000"/>
              </a:solidFill>
              <a:latin typeface="Proxima Nova"/>
              <a:ea typeface="Proxima Nova"/>
              <a:cs typeface="Proxima Nova"/>
              <a:sym typeface="Proxima Nova"/>
            </a:endParaRPr>
          </a:p>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373636"/>
              </a:solidFill>
              <a:latin typeface="Proxima Nova"/>
              <a:ea typeface="Proxima Nova"/>
              <a:cs typeface="Proxima Nova"/>
              <a:sym typeface="Proxima Nova"/>
            </a:endParaRPr>
          </a:p>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373636"/>
              </a:solidFill>
              <a:latin typeface="Proxima Nova"/>
              <a:ea typeface="Proxima Nova"/>
              <a:cs typeface="Proxima Nova"/>
              <a:sym typeface="Proxima Nova"/>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373636"/>
              </a:solidFill>
              <a:latin typeface="Proxima Nova"/>
              <a:ea typeface="Proxima Nova"/>
              <a:cs typeface="Proxima Nova"/>
              <a:sym typeface="Proxima Nova"/>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373636"/>
              </a:solidFill>
              <a:latin typeface="Proxima Nova"/>
              <a:ea typeface="Proxima Nova"/>
              <a:cs typeface="Proxima Nova"/>
              <a:sym typeface="Proxima Nova"/>
            </a:endParaRPr>
          </a:p>
        </p:txBody>
      </p:sp>
      <p:pic>
        <p:nvPicPr>
          <p:cNvPr id="128" name="Google Shape;128;p21"/>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4572000" y="1066787"/>
            <a:ext cx="4572000" cy="300991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50"/>
        <p:cNvGrpSpPr/>
        <p:nvPr/>
      </p:nvGrpSpPr>
      <p:grpSpPr>
        <a:xfrm>
          <a:off x="0" y="0"/>
          <a:ext cx="0" cy="0"/>
          <a:chOff x="0" y="0"/>
          <a:chExt cx="0" cy="0"/>
        </a:xfrm>
      </p:grpSpPr>
      <p:cxnSp>
        <p:nvCxnSpPr>
          <p:cNvPr id="551" name="Google Shape;551;p57"/>
          <p:cNvCxnSpPr/>
          <p:nvPr/>
        </p:nvCxnSpPr>
        <p:spPr>
          <a:xfrm>
            <a:off x="609875" y="765050"/>
            <a:ext cx="566400" cy="0"/>
          </a:xfrm>
          <a:prstGeom prst="straightConnector1">
            <a:avLst/>
          </a:prstGeom>
          <a:noFill/>
          <a:ln w="38100" cap="flat" cmpd="sng">
            <a:solidFill>
              <a:schemeClr val="accent1"/>
            </a:solidFill>
            <a:prstDash val="solid"/>
            <a:round/>
            <a:headEnd type="none" w="sm" len="sm"/>
            <a:tailEnd type="none" w="sm" len="sm"/>
          </a:ln>
        </p:spPr>
      </p:cxnSp>
      <p:sp>
        <p:nvSpPr>
          <p:cNvPr id="552" name="Google Shape;552;p57"/>
          <p:cNvSpPr txBox="1">
            <a:spLocks noGrp="1"/>
          </p:cNvSpPr>
          <p:nvPr>
            <p:ph type="body" idx="4294967295"/>
          </p:nvPr>
        </p:nvSpPr>
        <p:spPr>
          <a:xfrm>
            <a:off x="438513" y="1942238"/>
            <a:ext cx="7764300" cy="27540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1000"/>
              </a:spcBef>
              <a:spcAft>
                <a:spcPts val="0"/>
              </a:spcAft>
              <a:buSzPts val="1980"/>
              <a:buNone/>
            </a:pPr>
            <a:r>
              <a:rPr lang="en-US" sz="6000" b="1">
                <a:solidFill>
                  <a:srgbClr val="000000"/>
                </a:solidFill>
              </a:rPr>
              <a:t>1. </a:t>
            </a:r>
            <a:endParaRPr sz="6000" b="1">
              <a:solidFill>
                <a:srgbClr val="000000"/>
              </a:solidFill>
            </a:endParaRPr>
          </a:p>
          <a:p>
            <a:pPr marL="0" lvl="0" indent="0" algn="ctr" rtl="0">
              <a:lnSpc>
                <a:spcPct val="100000"/>
              </a:lnSpc>
              <a:spcBef>
                <a:spcPts val="1000"/>
              </a:spcBef>
              <a:spcAft>
                <a:spcPts val="0"/>
              </a:spcAft>
              <a:buSzPts val="1980"/>
              <a:buNone/>
            </a:pPr>
            <a:r>
              <a:rPr lang="en-US" sz="2800" b="1">
                <a:solidFill>
                  <a:srgbClr val="000000"/>
                </a:solidFill>
              </a:rPr>
              <a:t>Who are the </a:t>
            </a:r>
            <a:r>
              <a:rPr lang="en-US" sz="2800" b="1">
                <a:solidFill>
                  <a:srgbClr val="000000"/>
                </a:solidFill>
                <a:highlight>
                  <a:srgbClr val="CFE2F3"/>
                </a:highlight>
              </a:rPr>
              <a:t>stakeholders</a:t>
            </a:r>
            <a:r>
              <a:rPr lang="en-US" sz="2800" b="1">
                <a:solidFill>
                  <a:srgbClr val="000000"/>
                </a:solidFill>
              </a:rPr>
              <a:t>?</a:t>
            </a:r>
            <a:endParaRPr sz="2800" b="1">
              <a:solidFill>
                <a:srgbClr val="000000"/>
              </a:solidFill>
            </a:endParaRPr>
          </a:p>
          <a:p>
            <a:pPr marL="0" lvl="0" indent="0" algn="l" rtl="0">
              <a:lnSpc>
                <a:spcPct val="100000"/>
              </a:lnSpc>
              <a:spcBef>
                <a:spcPts val="1000"/>
              </a:spcBef>
              <a:spcAft>
                <a:spcPts val="0"/>
              </a:spcAft>
              <a:buNone/>
            </a:pPr>
            <a:endParaRPr sz="1900">
              <a:solidFill>
                <a:srgbClr val="000000"/>
              </a:solidFill>
            </a:endParaRPr>
          </a:p>
          <a:p>
            <a:pPr marL="0" lvl="0" indent="0" algn="l" rtl="0">
              <a:lnSpc>
                <a:spcPct val="90000"/>
              </a:lnSpc>
              <a:spcBef>
                <a:spcPts val="1000"/>
              </a:spcBef>
              <a:spcAft>
                <a:spcPts val="0"/>
              </a:spcAft>
              <a:buSzPts val="1980"/>
              <a:buNone/>
            </a:pPr>
            <a:endParaRPr sz="1800"/>
          </a:p>
          <a:p>
            <a:pPr marL="0" marR="38100" lvl="0" indent="0" algn="l" rtl="0">
              <a:lnSpc>
                <a:spcPct val="128571"/>
              </a:lnSpc>
              <a:spcBef>
                <a:spcPts val="0"/>
              </a:spcBef>
              <a:spcAft>
                <a:spcPts val="0"/>
              </a:spcAft>
              <a:buSzPts val="1980"/>
              <a:buNone/>
            </a:pPr>
            <a:endParaRPr sz="2100">
              <a:solidFill>
                <a:srgbClr val="222222"/>
              </a:solidFill>
              <a:highlight>
                <a:srgbClr val="F8F9FA"/>
              </a:highlight>
              <a:latin typeface="Arial"/>
              <a:ea typeface="Arial"/>
              <a:cs typeface="Arial"/>
              <a:sym typeface="Arial"/>
            </a:endParaRPr>
          </a:p>
          <a:p>
            <a:pPr marL="0" lvl="0" indent="0" algn="l" rtl="0">
              <a:lnSpc>
                <a:spcPct val="90000"/>
              </a:lnSpc>
              <a:spcBef>
                <a:spcPts val="300"/>
              </a:spcBef>
              <a:spcAft>
                <a:spcPts val="0"/>
              </a:spcAft>
              <a:buSzPts val="1980"/>
              <a:buNone/>
            </a:pPr>
            <a:endParaRPr sz="1800"/>
          </a:p>
        </p:txBody>
      </p:sp>
      <p:sp>
        <p:nvSpPr>
          <p:cNvPr id="553" name="Google Shape;553;p57"/>
          <p:cNvSpPr/>
          <p:nvPr/>
        </p:nvSpPr>
        <p:spPr>
          <a:xfrm>
            <a:off x="8633525" y="0"/>
            <a:ext cx="510600" cy="242400"/>
          </a:xfrm>
          <a:prstGeom prst="rect">
            <a:avLst/>
          </a:prstGeom>
          <a:solidFill>
            <a:srgbClr val="FFF200"/>
          </a:solidFill>
          <a:ln>
            <a:noFill/>
          </a:ln>
        </p:spPr>
        <p:txBody>
          <a:bodyPr spcFirstLastPara="1" wrap="square" lIns="79125" tIns="39550" rIns="79125" bIns="3955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000" b="1" i="0" u="none" strike="noStrike" cap="none">
                <a:solidFill>
                  <a:srgbClr val="000000"/>
                </a:solidFill>
                <a:latin typeface="Calibri"/>
                <a:ea typeface="Calibri"/>
                <a:cs typeface="Calibri"/>
                <a:sym typeface="Calibri"/>
              </a:rPr>
              <a:t>Step 1</a:t>
            </a:r>
            <a:endParaRPr sz="1000" b="1" i="0" u="none" strike="noStrike" cap="none">
              <a:solidFill>
                <a:srgbClr val="000000"/>
              </a:solidFill>
              <a:latin typeface="Calibri"/>
              <a:ea typeface="Calibri"/>
              <a:cs typeface="Calibri"/>
              <a:sym typeface="Calibri"/>
            </a:endParaRPr>
          </a:p>
        </p:txBody>
      </p:sp>
      <p:sp>
        <p:nvSpPr>
          <p:cNvPr id="554" name="Google Shape;554;p57"/>
          <p:cNvSpPr/>
          <p:nvPr/>
        </p:nvSpPr>
        <p:spPr>
          <a:xfrm>
            <a:off x="8633525" y="268300"/>
            <a:ext cx="510600" cy="242400"/>
          </a:xfrm>
          <a:prstGeom prst="rect">
            <a:avLst/>
          </a:prstGeom>
          <a:solidFill>
            <a:srgbClr val="F3F3F3"/>
          </a:solidFill>
          <a:ln>
            <a:noFill/>
          </a:ln>
        </p:spPr>
        <p:txBody>
          <a:bodyPr spcFirstLastPara="1" wrap="square" lIns="79125" tIns="39550" rIns="79125" bIns="3955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000" b="1" i="0" u="none" strike="noStrike" cap="none">
                <a:solidFill>
                  <a:srgbClr val="CCCCCC"/>
                </a:solidFill>
                <a:latin typeface="Calibri"/>
                <a:ea typeface="Calibri"/>
                <a:cs typeface="Calibri"/>
                <a:sym typeface="Calibri"/>
              </a:rPr>
              <a:t>Step 2</a:t>
            </a:r>
            <a:endParaRPr sz="1000" b="1" i="0" u="none" strike="noStrike" cap="none">
              <a:solidFill>
                <a:srgbClr val="CCCCCC"/>
              </a:solidFill>
              <a:latin typeface="Calibri"/>
              <a:ea typeface="Calibri"/>
              <a:cs typeface="Calibri"/>
              <a:sym typeface="Calibri"/>
            </a:endParaRPr>
          </a:p>
        </p:txBody>
      </p:sp>
      <p:sp>
        <p:nvSpPr>
          <p:cNvPr id="555" name="Google Shape;555;p57"/>
          <p:cNvSpPr/>
          <p:nvPr/>
        </p:nvSpPr>
        <p:spPr>
          <a:xfrm>
            <a:off x="8633525" y="804150"/>
            <a:ext cx="510600" cy="242400"/>
          </a:xfrm>
          <a:prstGeom prst="rect">
            <a:avLst/>
          </a:prstGeom>
          <a:solidFill>
            <a:srgbClr val="F3F3F3"/>
          </a:solidFill>
          <a:ln>
            <a:noFill/>
          </a:ln>
        </p:spPr>
        <p:txBody>
          <a:bodyPr spcFirstLastPara="1" wrap="square" lIns="79125" tIns="39550" rIns="79125" bIns="3955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000" b="1" i="0" u="none" strike="noStrike" cap="none">
                <a:solidFill>
                  <a:srgbClr val="CCCCCC"/>
                </a:solidFill>
                <a:latin typeface="Calibri"/>
                <a:ea typeface="Calibri"/>
                <a:cs typeface="Calibri"/>
                <a:sym typeface="Calibri"/>
              </a:rPr>
              <a:t>Step 4</a:t>
            </a:r>
            <a:endParaRPr sz="1000" b="1" i="0" u="none" strike="noStrike" cap="none">
              <a:solidFill>
                <a:srgbClr val="CCCCCC"/>
              </a:solidFill>
              <a:latin typeface="Calibri"/>
              <a:ea typeface="Calibri"/>
              <a:cs typeface="Calibri"/>
              <a:sym typeface="Calibri"/>
            </a:endParaRPr>
          </a:p>
        </p:txBody>
      </p:sp>
      <p:sp>
        <p:nvSpPr>
          <p:cNvPr id="556" name="Google Shape;556;p57"/>
          <p:cNvSpPr/>
          <p:nvPr/>
        </p:nvSpPr>
        <p:spPr>
          <a:xfrm>
            <a:off x="8633525" y="536600"/>
            <a:ext cx="510600" cy="242400"/>
          </a:xfrm>
          <a:prstGeom prst="rect">
            <a:avLst/>
          </a:prstGeom>
          <a:solidFill>
            <a:srgbClr val="F3F3F3"/>
          </a:solidFill>
          <a:ln>
            <a:noFill/>
          </a:ln>
        </p:spPr>
        <p:txBody>
          <a:bodyPr spcFirstLastPara="1" wrap="square" lIns="79125" tIns="39550" rIns="79125" bIns="3955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000" b="1" i="0" u="none" strike="noStrike" cap="none">
                <a:solidFill>
                  <a:srgbClr val="CCCCCC"/>
                </a:solidFill>
                <a:latin typeface="Calibri"/>
                <a:ea typeface="Calibri"/>
                <a:cs typeface="Calibri"/>
                <a:sym typeface="Calibri"/>
              </a:rPr>
              <a:t>Step 3</a:t>
            </a:r>
            <a:endParaRPr sz="1000" b="1" i="0" u="none" strike="noStrike" cap="none">
              <a:solidFill>
                <a:srgbClr val="CCCCCC"/>
              </a:solidFill>
              <a:latin typeface="Calibri"/>
              <a:ea typeface="Calibri"/>
              <a:cs typeface="Calibri"/>
              <a:sym typeface="Calibri"/>
            </a:endParaRPr>
          </a:p>
        </p:txBody>
      </p:sp>
      <p:sp>
        <p:nvSpPr>
          <p:cNvPr id="557" name="Google Shape;557;p57"/>
          <p:cNvSpPr/>
          <p:nvPr/>
        </p:nvSpPr>
        <p:spPr>
          <a:xfrm>
            <a:off x="8633525" y="1339250"/>
            <a:ext cx="510600" cy="242400"/>
          </a:xfrm>
          <a:prstGeom prst="rect">
            <a:avLst/>
          </a:prstGeom>
          <a:solidFill>
            <a:srgbClr val="F3F3F3"/>
          </a:solidFill>
          <a:ln>
            <a:noFill/>
          </a:ln>
        </p:spPr>
        <p:txBody>
          <a:bodyPr spcFirstLastPara="1" wrap="square" lIns="79125" tIns="39550" rIns="79125" bIns="3955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000" b="1" i="0" u="none" strike="noStrike" cap="none">
                <a:solidFill>
                  <a:srgbClr val="CCCCCC"/>
                </a:solidFill>
                <a:latin typeface="Calibri"/>
                <a:ea typeface="Calibri"/>
                <a:cs typeface="Calibri"/>
                <a:sym typeface="Calibri"/>
              </a:rPr>
              <a:t>Step 6</a:t>
            </a:r>
            <a:endParaRPr sz="1000" b="1" i="0" u="none" strike="noStrike" cap="none">
              <a:solidFill>
                <a:srgbClr val="CCCCCC"/>
              </a:solidFill>
              <a:latin typeface="Calibri"/>
              <a:ea typeface="Calibri"/>
              <a:cs typeface="Calibri"/>
              <a:sym typeface="Calibri"/>
            </a:endParaRPr>
          </a:p>
        </p:txBody>
      </p:sp>
      <p:sp>
        <p:nvSpPr>
          <p:cNvPr id="558" name="Google Shape;558;p57"/>
          <p:cNvSpPr/>
          <p:nvPr/>
        </p:nvSpPr>
        <p:spPr>
          <a:xfrm>
            <a:off x="8633525" y="1071700"/>
            <a:ext cx="510600" cy="242400"/>
          </a:xfrm>
          <a:prstGeom prst="rect">
            <a:avLst/>
          </a:prstGeom>
          <a:solidFill>
            <a:srgbClr val="F3F3F3"/>
          </a:solidFill>
          <a:ln>
            <a:noFill/>
          </a:ln>
        </p:spPr>
        <p:txBody>
          <a:bodyPr spcFirstLastPara="1" wrap="square" lIns="79125" tIns="39550" rIns="79125" bIns="3955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000" b="1" i="0" u="none" strike="noStrike" cap="none">
                <a:solidFill>
                  <a:srgbClr val="CCCCCC"/>
                </a:solidFill>
                <a:latin typeface="Calibri"/>
                <a:ea typeface="Calibri"/>
                <a:cs typeface="Calibri"/>
                <a:sym typeface="Calibri"/>
              </a:rPr>
              <a:t>Step 5</a:t>
            </a:r>
            <a:endParaRPr sz="1000" b="1" i="0" u="none" strike="noStrike" cap="none">
              <a:solidFill>
                <a:srgbClr val="CCCCCC"/>
              </a:solidFill>
              <a:latin typeface="Calibri"/>
              <a:ea typeface="Calibri"/>
              <a:cs typeface="Calibri"/>
              <a:sym typeface="Calibri"/>
            </a:endParaRPr>
          </a:p>
        </p:txBody>
      </p:sp>
      <p:sp>
        <p:nvSpPr>
          <p:cNvPr id="559" name="Google Shape;559;p57"/>
          <p:cNvSpPr txBox="1"/>
          <p:nvPr/>
        </p:nvSpPr>
        <p:spPr>
          <a:xfrm>
            <a:off x="3899050" y="4583825"/>
            <a:ext cx="2634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latin typeface="Proxima Nova"/>
                <a:ea typeface="Proxima Nova"/>
                <a:cs typeface="Proxima Nova"/>
                <a:sym typeface="Proxima Nova"/>
              </a:rPr>
              <a:t>LINK TO MIRO/MURAL/???</a:t>
            </a:r>
            <a:endParaRPr>
              <a:latin typeface="Proxima Nova"/>
              <a:ea typeface="Proxima Nova"/>
              <a:cs typeface="Proxima Nova"/>
              <a:sym typeface="Proxima Nova"/>
            </a:endParaRPr>
          </a:p>
        </p:txBody>
      </p:sp>
      <p:sp>
        <p:nvSpPr>
          <p:cNvPr id="560" name="Google Shape;560;p57"/>
          <p:cNvSpPr txBox="1"/>
          <p:nvPr/>
        </p:nvSpPr>
        <p:spPr>
          <a:xfrm>
            <a:off x="7713275" y="465455"/>
            <a:ext cx="532800" cy="3387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Proxima Nova"/>
                <a:ea typeface="Proxima Nova"/>
                <a:cs typeface="Proxima Nova"/>
                <a:sym typeface="Proxima Nova"/>
              </a:rPr>
              <a:t>3’</a:t>
            </a:r>
            <a:endParaRPr sz="1400" b="0" i="0" u="none" strike="noStrike" cap="none">
              <a:solidFill>
                <a:srgbClr val="000000"/>
              </a:solidFill>
              <a:latin typeface="Proxima Nova"/>
              <a:ea typeface="Proxima Nova"/>
              <a:cs typeface="Proxima Nova"/>
              <a:sym typeface="Proxima Nova"/>
            </a:endParaRPr>
          </a:p>
        </p:txBody>
      </p:sp>
      <p:sp>
        <p:nvSpPr>
          <p:cNvPr id="561" name="Google Shape;561;p57"/>
          <p:cNvSpPr/>
          <p:nvPr/>
        </p:nvSpPr>
        <p:spPr>
          <a:xfrm>
            <a:off x="7792050" y="11027"/>
            <a:ext cx="375249" cy="504976"/>
          </a:xfrm>
          <a:custGeom>
            <a:avLst/>
            <a:gdLst/>
            <a:ahLst/>
            <a:cxnLst/>
            <a:rect l="l" t="t" r="r" b="b"/>
            <a:pathLst>
              <a:path w="680" h="918" extrusionOk="0">
                <a:moveTo>
                  <a:pt x="608" y="371"/>
                </a:moveTo>
                <a:cubicBezTo>
                  <a:pt x="632" y="347"/>
                  <a:pt x="632" y="347"/>
                  <a:pt x="632" y="347"/>
                </a:cubicBezTo>
                <a:cubicBezTo>
                  <a:pt x="649" y="330"/>
                  <a:pt x="649" y="303"/>
                  <a:pt x="632" y="286"/>
                </a:cubicBezTo>
                <a:cubicBezTo>
                  <a:pt x="616" y="269"/>
                  <a:pt x="588" y="269"/>
                  <a:pt x="571" y="286"/>
                </a:cubicBezTo>
                <a:cubicBezTo>
                  <a:pt x="547" y="310"/>
                  <a:pt x="547" y="310"/>
                  <a:pt x="547" y="310"/>
                </a:cubicBezTo>
                <a:cubicBezTo>
                  <a:pt x="505" y="277"/>
                  <a:pt x="455" y="254"/>
                  <a:pt x="401" y="244"/>
                </a:cubicBezTo>
                <a:cubicBezTo>
                  <a:pt x="442" y="223"/>
                  <a:pt x="470" y="179"/>
                  <a:pt x="470" y="130"/>
                </a:cubicBezTo>
                <a:cubicBezTo>
                  <a:pt x="470" y="58"/>
                  <a:pt x="411" y="0"/>
                  <a:pt x="340" y="0"/>
                </a:cubicBezTo>
                <a:cubicBezTo>
                  <a:pt x="268" y="0"/>
                  <a:pt x="210" y="58"/>
                  <a:pt x="210" y="130"/>
                </a:cubicBezTo>
                <a:cubicBezTo>
                  <a:pt x="210" y="179"/>
                  <a:pt x="238" y="223"/>
                  <a:pt x="279" y="244"/>
                </a:cubicBezTo>
                <a:cubicBezTo>
                  <a:pt x="121" y="273"/>
                  <a:pt x="0" y="412"/>
                  <a:pt x="0" y="578"/>
                </a:cubicBezTo>
                <a:cubicBezTo>
                  <a:pt x="0" y="766"/>
                  <a:pt x="152" y="918"/>
                  <a:pt x="340" y="918"/>
                </a:cubicBezTo>
                <a:cubicBezTo>
                  <a:pt x="527" y="918"/>
                  <a:pt x="680" y="766"/>
                  <a:pt x="680" y="578"/>
                </a:cubicBezTo>
                <a:cubicBezTo>
                  <a:pt x="680" y="500"/>
                  <a:pt x="653" y="429"/>
                  <a:pt x="608" y="371"/>
                </a:cubicBezTo>
                <a:close/>
                <a:moveTo>
                  <a:pt x="245" y="130"/>
                </a:moveTo>
                <a:cubicBezTo>
                  <a:pt x="245" y="77"/>
                  <a:pt x="287" y="35"/>
                  <a:pt x="340" y="35"/>
                </a:cubicBezTo>
                <a:cubicBezTo>
                  <a:pt x="392" y="35"/>
                  <a:pt x="435" y="77"/>
                  <a:pt x="435" y="130"/>
                </a:cubicBezTo>
                <a:cubicBezTo>
                  <a:pt x="435" y="175"/>
                  <a:pt x="404" y="213"/>
                  <a:pt x="361" y="223"/>
                </a:cubicBezTo>
                <a:cubicBezTo>
                  <a:pt x="361" y="181"/>
                  <a:pt x="361" y="181"/>
                  <a:pt x="361" y="181"/>
                </a:cubicBezTo>
                <a:cubicBezTo>
                  <a:pt x="381" y="181"/>
                  <a:pt x="381" y="181"/>
                  <a:pt x="381" y="181"/>
                </a:cubicBezTo>
                <a:cubicBezTo>
                  <a:pt x="381" y="99"/>
                  <a:pt x="381" y="99"/>
                  <a:pt x="381" y="99"/>
                </a:cubicBezTo>
                <a:cubicBezTo>
                  <a:pt x="299" y="99"/>
                  <a:pt x="299" y="99"/>
                  <a:pt x="299" y="99"/>
                </a:cubicBezTo>
                <a:cubicBezTo>
                  <a:pt x="299" y="181"/>
                  <a:pt x="299" y="181"/>
                  <a:pt x="299" y="181"/>
                </a:cubicBezTo>
                <a:cubicBezTo>
                  <a:pt x="318" y="181"/>
                  <a:pt x="318" y="181"/>
                  <a:pt x="318" y="181"/>
                </a:cubicBezTo>
                <a:cubicBezTo>
                  <a:pt x="318" y="223"/>
                  <a:pt x="318" y="223"/>
                  <a:pt x="318" y="223"/>
                </a:cubicBezTo>
                <a:cubicBezTo>
                  <a:pt x="276" y="213"/>
                  <a:pt x="245" y="175"/>
                  <a:pt x="245" y="130"/>
                </a:cubicBezTo>
                <a:close/>
                <a:moveTo>
                  <a:pt x="357" y="848"/>
                </a:moveTo>
                <a:cubicBezTo>
                  <a:pt x="357" y="814"/>
                  <a:pt x="357" y="814"/>
                  <a:pt x="357" y="814"/>
                </a:cubicBezTo>
                <a:cubicBezTo>
                  <a:pt x="357" y="805"/>
                  <a:pt x="349" y="797"/>
                  <a:pt x="340" y="797"/>
                </a:cubicBezTo>
                <a:cubicBezTo>
                  <a:pt x="330" y="797"/>
                  <a:pt x="322" y="805"/>
                  <a:pt x="322" y="814"/>
                </a:cubicBezTo>
                <a:cubicBezTo>
                  <a:pt x="322" y="848"/>
                  <a:pt x="322" y="848"/>
                  <a:pt x="322" y="848"/>
                </a:cubicBezTo>
                <a:cubicBezTo>
                  <a:pt x="187" y="839"/>
                  <a:pt x="79" y="731"/>
                  <a:pt x="70" y="596"/>
                </a:cubicBezTo>
                <a:cubicBezTo>
                  <a:pt x="120" y="596"/>
                  <a:pt x="120" y="596"/>
                  <a:pt x="120" y="596"/>
                </a:cubicBezTo>
                <a:cubicBezTo>
                  <a:pt x="130" y="596"/>
                  <a:pt x="138" y="588"/>
                  <a:pt x="138" y="578"/>
                </a:cubicBezTo>
                <a:cubicBezTo>
                  <a:pt x="138" y="569"/>
                  <a:pt x="130" y="561"/>
                  <a:pt x="120" y="561"/>
                </a:cubicBezTo>
                <a:cubicBezTo>
                  <a:pt x="70" y="561"/>
                  <a:pt x="70" y="561"/>
                  <a:pt x="70" y="561"/>
                </a:cubicBezTo>
                <a:cubicBezTo>
                  <a:pt x="79" y="420"/>
                  <a:pt x="197" y="308"/>
                  <a:pt x="340" y="308"/>
                </a:cubicBezTo>
                <a:cubicBezTo>
                  <a:pt x="483" y="308"/>
                  <a:pt x="600" y="420"/>
                  <a:pt x="609" y="561"/>
                </a:cubicBezTo>
                <a:cubicBezTo>
                  <a:pt x="559" y="561"/>
                  <a:pt x="559" y="561"/>
                  <a:pt x="559" y="561"/>
                </a:cubicBezTo>
                <a:cubicBezTo>
                  <a:pt x="550" y="561"/>
                  <a:pt x="542" y="569"/>
                  <a:pt x="542" y="578"/>
                </a:cubicBezTo>
                <a:cubicBezTo>
                  <a:pt x="542" y="588"/>
                  <a:pt x="550" y="596"/>
                  <a:pt x="559" y="596"/>
                </a:cubicBezTo>
                <a:cubicBezTo>
                  <a:pt x="609" y="596"/>
                  <a:pt x="609" y="596"/>
                  <a:pt x="609" y="596"/>
                </a:cubicBezTo>
                <a:cubicBezTo>
                  <a:pt x="601" y="731"/>
                  <a:pt x="492" y="839"/>
                  <a:pt x="357" y="848"/>
                </a:cubicBezTo>
                <a:close/>
                <a:moveTo>
                  <a:pt x="396" y="611"/>
                </a:moveTo>
                <a:cubicBezTo>
                  <a:pt x="414" y="580"/>
                  <a:pt x="403" y="540"/>
                  <a:pt x="372" y="522"/>
                </a:cubicBezTo>
                <a:cubicBezTo>
                  <a:pt x="362" y="516"/>
                  <a:pt x="351" y="513"/>
                  <a:pt x="340" y="513"/>
                </a:cubicBezTo>
                <a:cubicBezTo>
                  <a:pt x="329" y="513"/>
                  <a:pt x="318" y="516"/>
                  <a:pt x="308" y="522"/>
                </a:cubicBezTo>
                <a:cubicBezTo>
                  <a:pt x="296" y="510"/>
                  <a:pt x="296" y="510"/>
                  <a:pt x="296" y="510"/>
                </a:cubicBezTo>
                <a:cubicBezTo>
                  <a:pt x="289" y="503"/>
                  <a:pt x="278" y="503"/>
                  <a:pt x="272" y="510"/>
                </a:cubicBezTo>
                <a:cubicBezTo>
                  <a:pt x="265" y="517"/>
                  <a:pt x="265" y="528"/>
                  <a:pt x="272" y="535"/>
                </a:cubicBezTo>
                <a:cubicBezTo>
                  <a:pt x="283" y="546"/>
                  <a:pt x="283" y="546"/>
                  <a:pt x="283" y="546"/>
                </a:cubicBezTo>
                <a:cubicBezTo>
                  <a:pt x="266" y="578"/>
                  <a:pt x="276" y="617"/>
                  <a:pt x="307" y="635"/>
                </a:cubicBezTo>
                <a:cubicBezTo>
                  <a:pt x="318" y="641"/>
                  <a:pt x="329" y="644"/>
                  <a:pt x="340" y="644"/>
                </a:cubicBezTo>
                <a:cubicBezTo>
                  <a:pt x="351" y="644"/>
                  <a:pt x="362" y="641"/>
                  <a:pt x="372" y="635"/>
                </a:cubicBezTo>
                <a:cubicBezTo>
                  <a:pt x="481" y="745"/>
                  <a:pt x="481" y="745"/>
                  <a:pt x="481" y="745"/>
                </a:cubicBezTo>
                <a:cubicBezTo>
                  <a:pt x="485" y="748"/>
                  <a:pt x="489" y="750"/>
                  <a:pt x="494" y="750"/>
                </a:cubicBezTo>
                <a:cubicBezTo>
                  <a:pt x="498" y="750"/>
                  <a:pt x="503" y="748"/>
                  <a:pt x="506" y="745"/>
                </a:cubicBezTo>
                <a:cubicBezTo>
                  <a:pt x="513" y="738"/>
                  <a:pt x="513" y="727"/>
                  <a:pt x="506" y="720"/>
                </a:cubicBezTo>
                <a:lnTo>
                  <a:pt x="396" y="611"/>
                </a:lnTo>
                <a:close/>
                <a:moveTo>
                  <a:pt x="366" y="594"/>
                </a:moveTo>
                <a:cubicBezTo>
                  <a:pt x="361" y="603"/>
                  <a:pt x="351" y="609"/>
                  <a:pt x="340" y="609"/>
                </a:cubicBezTo>
                <a:cubicBezTo>
                  <a:pt x="334" y="609"/>
                  <a:pt x="329" y="608"/>
                  <a:pt x="325" y="605"/>
                </a:cubicBezTo>
                <a:cubicBezTo>
                  <a:pt x="310" y="596"/>
                  <a:pt x="305" y="578"/>
                  <a:pt x="314" y="563"/>
                </a:cubicBezTo>
                <a:cubicBezTo>
                  <a:pt x="319" y="554"/>
                  <a:pt x="329" y="548"/>
                  <a:pt x="340" y="548"/>
                </a:cubicBezTo>
                <a:cubicBezTo>
                  <a:pt x="345" y="548"/>
                  <a:pt x="350" y="549"/>
                  <a:pt x="355" y="552"/>
                </a:cubicBezTo>
                <a:cubicBezTo>
                  <a:pt x="362" y="556"/>
                  <a:pt x="367" y="563"/>
                  <a:pt x="369" y="571"/>
                </a:cubicBezTo>
                <a:cubicBezTo>
                  <a:pt x="371" y="578"/>
                  <a:pt x="370" y="587"/>
                  <a:pt x="366" y="594"/>
                </a:cubicBezTo>
                <a:close/>
                <a:moveTo>
                  <a:pt x="308" y="426"/>
                </a:moveTo>
                <a:cubicBezTo>
                  <a:pt x="308" y="413"/>
                  <a:pt x="316" y="401"/>
                  <a:pt x="328" y="397"/>
                </a:cubicBezTo>
                <a:cubicBezTo>
                  <a:pt x="420" y="345"/>
                  <a:pt x="420" y="345"/>
                  <a:pt x="420" y="345"/>
                </a:cubicBezTo>
                <a:cubicBezTo>
                  <a:pt x="369" y="438"/>
                  <a:pt x="369" y="438"/>
                  <a:pt x="369" y="438"/>
                </a:cubicBezTo>
                <a:cubicBezTo>
                  <a:pt x="364" y="449"/>
                  <a:pt x="353" y="457"/>
                  <a:pt x="340" y="457"/>
                </a:cubicBezTo>
                <a:cubicBezTo>
                  <a:pt x="322" y="457"/>
                  <a:pt x="308" y="443"/>
                  <a:pt x="308" y="426"/>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562" name="Google Shape;562;p57"/>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6922875" y="4529525"/>
            <a:ext cx="1397375" cy="397325"/>
          </a:xfrm>
          <a:prstGeom prst="rect">
            <a:avLst/>
          </a:prstGeom>
          <a:noFill/>
          <a:ln>
            <a:noFill/>
          </a:ln>
        </p:spPr>
      </p:pic>
      <p:pic>
        <p:nvPicPr>
          <p:cNvPr id="563" name="Google Shape;563;p57"/>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8426299" y="4529537"/>
            <a:ext cx="373527" cy="319578"/>
          </a:xfrm>
          <a:prstGeom prst="rect">
            <a:avLst/>
          </a:prstGeom>
          <a:noFill/>
          <a:ln>
            <a:noFill/>
          </a:ln>
          <a:effectLst>
            <a:outerShdw blurRad="57150" dist="19050" dir="5400000" algn="bl" rotWithShape="0">
              <a:srgbClr val="000000">
                <a:alpha val="49410"/>
              </a:srgbClr>
            </a:outerShdw>
          </a:effectLst>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67"/>
        <p:cNvGrpSpPr/>
        <p:nvPr/>
      </p:nvGrpSpPr>
      <p:grpSpPr>
        <a:xfrm>
          <a:off x="0" y="0"/>
          <a:ext cx="0" cy="0"/>
          <a:chOff x="0" y="0"/>
          <a:chExt cx="0" cy="0"/>
        </a:xfrm>
      </p:grpSpPr>
      <p:cxnSp>
        <p:nvCxnSpPr>
          <p:cNvPr id="568" name="Google Shape;568;p58"/>
          <p:cNvCxnSpPr/>
          <p:nvPr/>
        </p:nvCxnSpPr>
        <p:spPr>
          <a:xfrm>
            <a:off x="609875" y="765050"/>
            <a:ext cx="566400" cy="0"/>
          </a:xfrm>
          <a:prstGeom prst="straightConnector1">
            <a:avLst/>
          </a:prstGeom>
          <a:noFill/>
          <a:ln w="38100" cap="flat" cmpd="sng">
            <a:solidFill>
              <a:schemeClr val="accent1"/>
            </a:solidFill>
            <a:prstDash val="solid"/>
            <a:round/>
            <a:headEnd type="none" w="sm" len="sm"/>
            <a:tailEnd type="none" w="sm" len="sm"/>
          </a:ln>
        </p:spPr>
      </p:cxnSp>
      <p:sp>
        <p:nvSpPr>
          <p:cNvPr id="569" name="Google Shape;569;p58"/>
          <p:cNvSpPr txBox="1">
            <a:spLocks noGrp="1"/>
          </p:cNvSpPr>
          <p:nvPr>
            <p:ph type="body" idx="4294967295"/>
          </p:nvPr>
        </p:nvSpPr>
        <p:spPr>
          <a:xfrm>
            <a:off x="438513" y="1942238"/>
            <a:ext cx="7764300" cy="27540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1000"/>
              </a:spcBef>
              <a:spcAft>
                <a:spcPts val="0"/>
              </a:spcAft>
              <a:buSzPts val="1980"/>
              <a:buNone/>
            </a:pPr>
            <a:r>
              <a:rPr lang="en-US" sz="6000" b="1">
                <a:solidFill>
                  <a:srgbClr val="000000"/>
                </a:solidFill>
              </a:rPr>
              <a:t>1. </a:t>
            </a:r>
            <a:endParaRPr sz="6000" b="1">
              <a:solidFill>
                <a:srgbClr val="000000"/>
              </a:solidFill>
            </a:endParaRPr>
          </a:p>
          <a:p>
            <a:pPr marL="0" lvl="0" indent="0" algn="ctr" rtl="0">
              <a:lnSpc>
                <a:spcPct val="100000"/>
              </a:lnSpc>
              <a:spcBef>
                <a:spcPts val="1000"/>
              </a:spcBef>
              <a:spcAft>
                <a:spcPts val="0"/>
              </a:spcAft>
              <a:buSzPts val="1980"/>
              <a:buNone/>
            </a:pPr>
            <a:r>
              <a:rPr lang="en-US" sz="2800" b="1">
                <a:solidFill>
                  <a:srgbClr val="000000"/>
                </a:solidFill>
              </a:rPr>
              <a:t>Who are the </a:t>
            </a:r>
            <a:r>
              <a:rPr lang="en-US" sz="2800" b="1">
                <a:solidFill>
                  <a:srgbClr val="000000"/>
                </a:solidFill>
                <a:highlight>
                  <a:srgbClr val="CFE2F3"/>
                </a:highlight>
              </a:rPr>
              <a:t>stakeholders</a:t>
            </a:r>
            <a:r>
              <a:rPr lang="en-US" sz="2800" b="1">
                <a:solidFill>
                  <a:srgbClr val="000000"/>
                </a:solidFill>
              </a:rPr>
              <a:t>?</a:t>
            </a:r>
            <a:endParaRPr sz="2800" b="1">
              <a:solidFill>
                <a:srgbClr val="000000"/>
              </a:solidFill>
            </a:endParaRPr>
          </a:p>
          <a:p>
            <a:pPr marL="457200" lvl="0" indent="-349250" algn="l" rtl="0">
              <a:lnSpc>
                <a:spcPct val="100000"/>
              </a:lnSpc>
              <a:spcBef>
                <a:spcPts val="1000"/>
              </a:spcBef>
              <a:spcAft>
                <a:spcPts val="0"/>
              </a:spcAft>
              <a:buClr>
                <a:srgbClr val="000000"/>
              </a:buClr>
              <a:buSzPts val="1900"/>
              <a:buChar char="❖"/>
            </a:pPr>
            <a:r>
              <a:rPr lang="en-US" sz="1900">
                <a:solidFill>
                  <a:srgbClr val="000000"/>
                </a:solidFill>
              </a:rPr>
              <a:t>Citizens</a:t>
            </a:r>
            <a:endParaRPr sz="1900">
              <a:solidFill>
                <a:srgbClr val="000000"/>
              </a:solidFill>
            </a:endParaRPr>
          </a:p>
          <a:p>
            <a:pPr marL="457200" lvl="0" indent="-349250" algn="l" rtl="0">
              <a:lnSpc>
                <a:spcPct val="100000"/>
              </a:lnSpc>
              <a:spcBef>
                <a:spcPts val="0"/>
              </a:spcBef>
              <a:spcAft>
                <a:spcPts val="0"/>
              </a:spcAft>
              <a:buClr>
                <a:srgbClr val="000000"/>
              </a:buClr>
              <a:buSzPts val="1900"/>
              <a:buChar char="❖"/>
            </a:pPr>
            <a:r>
              <a:rPr lang="en-US" sz="1900">
                <a:solidFill>
                  <a:srgbClr val="000000"/>
                </a:solidFill>
              </a:rPr>
              <a:t>Vaccination centra</a:t>
            </a:r>
            <a:endParaRPr sz="1900">
              <a:solidFill>
                <a:srgbClr val="000000"/>
              </a:solidFill>
            </a:endParaRPr>
          </a:p>
          <a:p>
            <a:pPr marL="457200" lvl="0" indent="-349250" algn="l" rtl="0">
              <a:lnSpc>
                <a:spcPct val="100000"/>
              </a:lnSpc>
              <a:spcBef>
                <a:spcPts val="0"/>
              </a:spcBef>
              <a:spcAft>
                <a:spcPts val="0"/>
              </a:spcAft>
              <a:buClr>
                <a:srgbClr val="000000"/>
              </a:buClr>
              <a:buSzPts val="1900"/>
              <a:buChar char="❖"/>
            </a:pPr>
            <a:r>
              <a:rPr lang="en-US" sz="1900">
                <a:solidFill>
                  <a:srgbClr val="000000"/>
                </a:solidFill>
              </a:rPr>
              <a:t>Test centra</a:t>
            </a:r>
            <a:endParaRPr sz="1900">
              <a:solidFill>
                <a:srgbClr val="000000"/>
              </a:solidFill>
            </a:endParaRPr>
          </a:p>
          <a:p>
            <a:pPr marL="457200" lvl="0" indent="-349250" algn="l" rtl="0">
              <a:lnSpc>
                <a:spcPct val="100000"/>
              </a:lnSpc>
              <a:spcBef>
                <a:spcPts val="0"/>
              </a:spcBef>
              <a:spcAft>
                <a:spcPts val="0"/>
              </a:spcAft>
              <a:buClr>
                <a:srgbClr val="000000"/>
              </a:buClr>
              <a:buSzPts val="1900"/>
              <a:buChar char="❖"/>
            </a:pPr>
            <a:r>
              <a:rPr lang="en-US" sz="1900">
                <a:solidFill>
                  <a:srgbClr val="000000"/>
                </a:solidFill>
              </a:rPr>
              <a:t>Hospitals</a:t>
            </a:r>
            <a:endParaRPr sz="1900">
              <a:solidFill>
                <a:srgbClr val="000000"/>
              </a:solidFill>
            </a:endParaRPr>
          </a:p>
          <a:p>
            <a:pPr marL="457200" lvl="0" indent="-349250" algn="l" rtl="0">
              <a:lnSpc>
                <a:spcPct val="100000"/>
              </a:lnSpc>
              <a:spcBef>
                <a:spcPts val="0"/>
              </a:spcBef>
              <a:spcAft>
                <a:spcPts val="0"/>
              </a:spcAft>
              <a:buClr>
                <a:srgbClr val="000000"/>
              </a:buClr>
              <a:buSzPts val="1900"/>
              <a:buChar char="❖"/>
            </a:pPr>
            <a:r>
              <a:rPr lang="en-US" sz="1900">
                <a:solidFill>
                  <a:srgbClr val="000000"/>
                </a:solidFill>
              </a:rPr>
              <a:t>Event sector</a:t>
            </a:r>
            <a:endParaRPr sz="1900">
              <a:solidFill>
                <a:srgbClr val="000000"/>
              </a:solidFill>
            </a:endParaRPr>
          </a:p>
          <a:p>
            <a:pPr marL="457200" lvl="0" indent="-349250" algn="l" rtl="0">
              <a:lnSpc>
                <a:spcPct val="100000"/>
              </a:lnSpc>
              <a:spcBef>
                <a:spcPts val="0"/>
              </a:spcBef>
              <a:spcAft>
                <a:spcPts val="0"/>
              </a:spcAft>
              <a:buClr>
                <a:srgbClr val="000000"/>
              </a:buClr>
              <a:buSzPts val="1900"/>
              <a:buChar char="❖"/>
            </a:pPr>
            <a:r>
              <a:rPr lang="en-US" sz="1900">
                <a:solidFill>
                  <a:srgbClr val="000000"/>
                </a:solidFill>
              </a:rPr>
              <a:t>Airports</a:t>
            </a:r>
            <a:endParaRPr sz="1900">
              <a:solidFill>
                <a:srgbClr val="000000"/>
              </a:solidFill>
            </a:endParaRPr>
          </a:p>
          <a:p>
            <a:pPr marL="457200" lvl="0" indent="-349250" algn="l" rtl="0">
              <a:lnSpc>
                <a:spcPct val="100000"/>
              </a:lnSpc>
              <a:spcBef>
                <a:spcPts val="0"/>
              </a:spcBef>
              <a:spcAft>
                <a:spcPts val="0"/>
              </a:spcAft>
              <a:buClr>
                <a:srgbClr val="000000"/>
              </a:buClr>
              <a:buSzPts val="1900"/>
              <a:buChar char="❖"/>
            </a:pPr>
            <a:r>
              <a:rPr lang="en-US" sz="1900">
                <a:solidFill>
                  <a:srgbClr val="000000"/>
                </a:solidFill>
              </a:rPr>
              <a:t>Other countries</a:t>
            </a:r>
            <a:endParaRPr sz="1900">
              <a:solidFill>
                <a:srgbClr val="000000"/>
              </a:solidFill>
            </a:endParaRPr>
          </a:p>
          <a:p>
            <a:pPr marL="457200" lvl="0" indent="-349250" algn="l" rtl="0">
              <a:lnSpc>
                <a:spcPct val="100000"/>
              </a:lnSpc>
              <a:spcBef>
                <a:spcPts val="0"/>
              </a:spcBef>
              <a:spcAft>
                <a:spcPts val="0"/>
              </a:spcAft>
              <a:buClr>
                <a:srgbClr val="000000"/>
              </a:buClr>
              <a:buSzPts val="1900"/>
              <a:buChar char="❖"/>
            </a:pPr>
            <a:r>
              <a:rPr lang="en-US" sz="1900">
                <a:solidFill>
                  <a:srgbClr val="000000"/>
                </a:solidFill>
              </a:rPr>
              <a:t>…</a:t>
            </a:r>
            <a:endParaRPr sz="2800" b="1">
              <a:solidFill>
                <a:srgbClr val="000000"/>
              </a:solidFill>
            </a:endParaRPr>
          </a:p>
          <a:p>
            <a:pPr marL="0" lvl="0" indent="0" algn="l" rtl="0">
              <a:lnSpc>
                <a:spcPct val="100000"/>
              </a:lnSpc>
              <a:spcBef>
                <a:spcPts val="1000"/>
              </a:spcBef>
              <a:spcAft>
                <a:spcPts val="0"/>
              </a:spcAft>
              <a:buNone/>
            </a:pPr>
            <a:endParaRPr sz="1900">
              <a:solidFill>
                <a:srgbClr val="000000"/>
              </a:solidFill>
            </a:endParaRPr>
          </a:p>
          <a:p>
            <a:pPr marL="0" lvl="0" indent="0" algn="l" rtl="0">
              <a:lnSpc>
                <a:spcPct val="90000"/>
              </a:lnSpc>
              <a:spcBef>
                <a:spcPts val="1000"/>
              </a:spcBef>
              <a:spcAft>
                <a:spcPts val="0"/>
              </a:spcAft>
              <a:buSzPts val="1980"/>
              <a:buNone/>
            </a:pPr>
            <a:endParaRPr sz="1800"/>
          </a:p>
          <a:p>
            <a:pPr marL="0" marR="38100" lvl="0" indent="0" algn="l" rtl="0">
              <a:lnSpc>
                <a:spcPct val="128571"/>
              </a:lnSpc>
              <a:spcBef>
                <a:spcPts val="0"/>
              </a:spcBef>
              <a:spcAft>
                <a:spcPts val="0"/>
              </a:spcAft>
              <a:buSzPts val="1980"/>
              <a:buNone/>
            </a:pPr>
            <a:endParaRPr sz="2100">
              <a:solidFill>
                <a:srgbClr val="222222"/>
              </a:solidFill>
              <a:highlight>
                <a:srgbClr val="F8F9FA"/>
              </a:highlight>
              <a:latin typeface="Arial"/>
              <a:ea typeface="Arial"/>
              <a:cs typeface="Arial"/>
              <a:sym typeface="Arial"/>
            </a:endParaRPr>
          </a:p>
          <a:p>
            <a:pPr marL="0" lvl="0" indent="0" algn="l" rtl="0">
              <a:lnSpc>
                <a:spcPct val="90000"/>
              </a:lnSpc>
              <a:spcBef>
                <a:spcPts val="300"/>
              </a:spcBef>
              <a:spcAft>
                <a:spcPts val="0"/>
              </a:spcAft>
              <a:buSzPts val="1980"/>
              <a:buNone/>
            </a:pPr>
            <a:endParaRPr sz="1800"/>
          </a:p>
        </p:txBody>
      </p:sp>
      <p:sp>
        <p:nvSpPr>
          <p:cNvPr id="570" name="Google Shape;570;p58"/>
          <p:cNvSpPr/>
          <p:nvPr/>
        </p:nvSpPr>
        <p:spPr>
          <a:xfrm>
            <a:off x="8633525" y="0"/>
            <a:ext cx="510600" cy="242400"/>
          </a:xfrm>
          <a:prstGeom prst="rect">
            <a:avLst/>
          </a:prstGeom>
          <a:solidFill>
            <a:srgbClr val="FFF200"/>
          </a:solidFill>
          <a:ln>
            <a:noFill/>
          </a:ln>
        </p:spPr>
        <p:txBody>
          <a:bodyPr spcFirstLastPara="1" wrap="square" lIns="79125" tIns="39550" rIns="79125" bIns="3955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000" b="1" i="0" u="none" strike="noStrike" cap="none">
                <a:solidFill>
                  <a:srgbClr val="000000"/>
                </a:solidFill>
                <a:latin typeface="Calibri"/>
                <a:ea typeface="Calibri"/>
                <a:cs typeface="Calibri"/>
                <a:sym typeface="Calibri"/>
              </a:rPr>
              <a:t>Step 1</a:t>
            </a:r>
            <a:endParaRPr sz="1000" b="1" i="0" u="none" strike="noStrike" cap="none">
              <a:solidFill>
                <a:srgbClr val="000000"/>
              </a:solidFill>
              <a:latin typeface="Calibri"/>
              <a:ea typeface="Calibri"/>
              <a:cs typeface="Calibri"/>
              <a:sym typeface="Calibri"/>
            </a:endParaRPr>
          </a:p>
        </p:txBody>
      </p:sp>
      <p:sp>
        <p:nvSpPr>
          <p:cNvPr id="571" name="Google Shape;571;p58"/>
          <p:cNvSpPr/>
          <p:nvPr/>
        </p:nvSpPr>
        <p:spPr>
          <a:xfrm>
            <a:off x="8633525" y="268300"/>
            <a:ext cx="510600" cy="242400"/>
          </a:xfrm>
          <a:prstGeom prst="rect">
            <a:avLst/>
          </a:prstGeom>
          <a:solidFill>
            <a:srgbClr val="F3F3F3"/>
          </a:solidFill>
          <a:ln>
            <a:noFill/>
          </a:ln>
        </p:spPr>
        <p:txBody>
          <a:bodyPr spcFirstLastPara="1" wrap="square" lIns="79125" tIns="39550" rIns="79125" bIns="3955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000" b="1" i="0" u="none" strike="noStrike" cap="none">
                <a:solidFill>
                  <a:srgbClr val="CCCCCC"/>
                </a:solidFill>
                <a:latin typeface="Calibri"/>
                <a:ea typeface="Calibri"/>
                <a:cs typeface="Calibri"/>
                <a:sym typeface="Calibri"/>
              </a:rPr>
              <a:t>Step 2</a:t>
            </a:r>
            <a:endParaRPr sz="1000" b="1" i="0" u="none" strike="noStrike" cap="none">
              <a:solidFill>
                <a:srgbClr val="CCCCCC"/>
              </a:solidFill>
              <a:latin typeface="Calibri"/>
              <a:ea typeface="Calibri"/>
              <a:cs typeface="Calibri"/>
              <a:sym typeface="Calibri"/>
            </a:endParaRPr>
          </a:p>
        </p:txBody>
      </p:sp>
      <p:sp>
        <p:nvSpPr>
          <p:cNvPr id="572" name="Google Shape;572;p58"/>
          <p:cNvSpPr/>
          <p:nvPr/>
        </p:nvSpPr>
        <p:spPr>
          <a:xfrm>
            <a:off x="8633525" y="804150"/>
            <a:ext cx="510600" cy="242400"/>
          </a:xfrm>
          <a:prstGeom prst="rect">
            <a:avLst/>
          </a:prstGeom>
          <a:solidFill>
            <a:srgbClr val="F3F3F3"/>
          </a:solidFill>
          <a:ln>
            <a:noFill/>
          </a:ln>
        </p:spPr>
        <p:txBody>
          <a:bodyPr spcFirstLastPara="1" wrap="square" lIns="79125" tIns="39550" rIns="79125" bIns="3955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000" b="1" i="0" u="none" strike="noStrike" cap="none">
                <a:solidFill>
                  <a:srgbClr val="CCCCCC"/>
                </a:solidFill>
                <a:latin typeface="Calibri"/>
                <a:ea typeface="Calibri"/>
                <a:cs typeface="Calibri"/>
                <a:sym typeface="Calibri"/>
              </a:rPr>
              <a:t>Step 4</a:t>
            </a:r>
            <a:endParaRPr sz="1000" b="1" i="0" u="none" strike="noStrike" cap="none">
              <a:solidFill>
                <a:srgbClr val="CCCCCC"/>
              </a:solidFill>
              <a:latin typeface="Calibri"/>
              <a:ea typeface="Calibri"/>
              <a:cs typeface="Calibri"/>
              <a:sym typeface="Calibri"/>
            </a:endParaRPr>
          </a:p>
        </p:txBody>
      </p:sp>
      <p:sp>
        <p:nvSpPr>
          <p:cNvPr id="573" name="Google Shape;573;p58"/>
          <p:cNvSpPr/>
          <p:nvPr/>
        </p:nvSpPr>
        <p:spPr>
          <a:xfrm>
            <a:off x="8633525" y="536600"/>
            <a:ext cx="510600" cy="242400"/>
          </a:xfrm>
          <a:prstGeom prst="rect">
            <a:avLst/>
          </a:prstGeom>
          <a:solidFill>
            <a:srgbClr val="F3F3F3"/>
          </a:solidFill>
          <a:ln>
            <a:noFill/>
          </a:ln>
        </p:spPr>
        <p:txBody>
          <a:bodyPr spcFirstLastPara="1" wrap="square" lIns="79125" tIns="39550" rIns="79125" bIns="3955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000" b="1" i="0" u="none" strike="noStrike" cap="none">
                <a:solidFill>
                  <a:srgbClr val="CCCCCC"/>
                </a:solidFill>
                <a:latin typeface="Calibri"/>
                <a:ea typeface="Calibri"/>
                <a:cs typeface="Calibri"/>
                <a:sym typeface="Calibri"/>
              </a:rPr>
              <a:t>Step 3</a:t>
            </a:r>
            <a:endParaRPr sz="1000" b="1" i="0" u="none" strike="noStrike" cap="none">
              <a:solidFill>
                <a:srgbClr val="CCCCCC"/>
              </a:solidFill>
              <a:latin typeface="Calibri"/>
              <a:ea typeface="Calibri"/>
              <a:cs typeface="Calibri"/>
              <a:sym typeface="Calibri"/>
            </a:endParaRPr>
          </a:p>
        </p:txBody>
      </p:sp>
      <p:sp>
        <p:nvSpPr>
          <p:cNvPr id="574" name="Google Shape;574;p58"/>
          <p:cNvSpPr/>
          <p:nvPr/>
        </p:nvSpPr>
        <p:spPr>
          <a:xfrm>
            <a:off x="8633525" y="1339250"/>
            <a:ext cx="510600" cy="242400"/>
          </a:xfrm>
          <a:prstGeom prst="rect">
            <a:avLst/>
          </a:prstGeom>
          <a:solidFill>
            <a:srgbClr val="F3F3F3"/>
          </a:solidFill>
          <a:ln>
            <a:noFill/>
          </a:ln>
        </p:spPr>
        <p:txBody>
          <a:bodyPr spcFirstLastPara="1" wrap="square" lIns="79125" tIns="39550" rIns="79125" bIns="3955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000" b="1" i="0" u="none" strike="noStrike" cap="none">
                <a:solidFill>
                  <a:srgbClr val="CCCCCC"/>
                </a:solidFill>
                <a:latin typeface="Calibri"/>
                <a:ea typeface="Calibri"/>
                <a:cs typeface="Calibri"/>
                <a:sym typeface="Calibri"/>
              </a:rPr>
              <a:t>Step 6</a:t>
            </a:r>
            <a:endParaRPr sz="1000" b="1" i="0" u="none" strike="noStrike" cap="none">
              <a:solidFill>
                <a:srgbClr val="CCCCCC"/>
              </a:solidFill>
              <a:latin typeface="Calibri"/>
              <a:ea typeface="Calibri"/>
              <a:cs typeface="Calibri"/>
              <a:sym typeface="Calibri"/>
            </a:endParaRPr>
          </a:p>
        </p:txBody>
      </p:sp>
      <p:sp>
        <p:nvSpPr>
          <p:cNvPr id="575" name="Google Shape;575;p58"/>
          <p:cNvSpPr/>
          <p:nvPr/>
        </p:nvSpPr>
        <p:spPr>
          <a:xfrm>
            <a:off x="8633525" y="1071700"/>
            <a:ext cx="510600" cy="242400"/>
          </a:xfrm>
          <a:prstGeom prst="rect">
            <a:avLst/>
          </a:prstGeom>
          <a:solidFill>
            <a:srgbClr val="F3F3F3"/>
          </a:solidFill>
          <a:ln>
            <a:noFill/>
          </a:ln>
        </p:spPr>
        <p:txBody>
          <a:bodyPr spcFirstLastPara="1" wrap="square" lIns="79125" tIns="39550" rIns="79125" bIns="3955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000" b="1" i="0" u="none" strike="noStrike" cap="none">
                <a:solidFill>
                  <a:srgbClr val="CCCCCC"/>
                </a:solidFill>
                <a:latin typeface="Calibri"/>
                <a:ea typeface="Calibri"/>
                <a:cs typeface="Calibri"/>
                <a:sym typeface="Calibri"/>
              </a:rPr>
              <a:t>Step 5</a:t>
            </a:r>
            <a:endParaRPr sz="1000" b="1" i="0" u="none" strike="noStrike" cap="none">
              <a:solidFill>
                <a:srgbClr val="CCCCCC"/>
              </a:solidFill>
              <a:latin typeface="Calibri"/>
              <a:ea typeface="Calibri"/>
              <a:cs typeface="Calibri"/>
              <a:sym typeface="Calibri"/>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79"/>
        <p:cNvGrpSpPr/>
        <p:nvPr/>
      </p:nvGrpSpPr>
      <p:grpSpPr>
        <a:xfrm>
          <a:off x="0" y="0"/>
          <a:ext cx="0" cy="0"/>
          <a:chOff x="0" y="0"/>
          <a:chExt cx="0" cy="0"/>
        </a:xfrm>
      </p:grpSpPr>
      <p:sp>
        <p:nvSpPr>
          <p:cNvPr id="580" name="Google Shape;580;p59"/>
          <p:cNvSpPr txBox="1">
            <a:spLocks noGrp="1"/>
          </p:cNvSpPr>
          <p:nvPr>
            <p:ph type="sldNum" idx="12"/>
          </p:nvPr>
        </p:nvSpPr>
        <p:spPr>
          <a:xfrm>
            <a:off x="8164677" y="4779753"/>
            <a:ext cx="682500" cy="196200"/>
          </a:xfrm>
          <a:prstGeom prst="rect">
            <a:avLst/>
          </a:prstGeom>
          <a:noFill/>
          <a:ln>
            <a:noFill/>
          </a:ln>
        </p:spPr>
        <p:txBody>
          <a:bodyPr spcFirstLastPara="1" wrap="square" lIns="39550" tIns="39550" rIns="39550" bIns="39550" anchor="ctr" anchorCtr="0">
            <a:noAutofit/>
          </a:bodyPr>
          <a:lstStyle/>
          <a:p>
            <a:pPr marL="0" marR="0" lvl="0" indent="0" algn="r" rtl="0">
              <a:lnSpc>
                <a:spcPct val="100000"/>
              </a:lnSpc>
              <a:spcBef>
                <a:spcPts val="0"/>
              </a:spcBef>
              <a:spcAft>
                <a:spcPts val="0"/>
              </a:spcAft>
              <a:buClr>
                <a:srgbClr val="000000"/>
              </a:buClr>
              <a:buSzPts val="900"/>
              <a:buFont typeface="Arial"/>
              <a:buNone/>
            </a:pPr>
            <a:fld id="{00000000-1234-1234-1234-123412341234}" type="slidenum">
              <a:rPr lang="en-US" sz="800" b="0" i="0" u="none" strike="noStrike" cap="none">
                <a:solidFill>
                  <a:srgbClr val="F6F5F3"/>
                </a:solidFill>
                <a:latin typeface="Arial"/>
                <a:ea typeface="Arial"/>
                <a:cs typeface="Arial"/>
                <a:sym typeface="Arial"/>
              </a:rPr>
              <a:t>42</a:t>
            </a:fld>
            <a:endParaRPr sz="800" b="0" i="0" u="none" strike="noStrike" cap="none">
              <a:solidFill>
                <a:srgbClr val="F6F5F3"/>
              </a:solidFill>
              <a:latin typeface="Arial"/>
              <a:ea typeface="Arial"/>
              <a:cs typeface="Arial"/>
              <a:sym typeface="Arial"/>
            </a:endParaRPr>
          </a:p>
        </p:txBody>
      </p:sp>
      <p:grpSp>
        <p:nvGrpSpPr>
          <p:cNvPr id="581" name="Google Shape;581;p59"/>
          <p:cNvGrpSpPr/>
          <p:nvPr/>
        </p:nvGrpSpPr>
        <p:grpSpPr>
          <a:xfrm>
            <a:off x="1507613" y="613163"/>
            <a:ext cx="6128779" cy="3917184"/>
            <a:chOff x="1508525" y="150200"/>
            <a:chExt cx="6128779" cy="3917184"/>
          </a:xfrm>
        </p:grpSpPr>
        <p:sp>
          <p:nvSpPr>
            <p:cNvPr id="582" name="Google Shape;582;p59"/>
            <p:cNvSpPr/>
            <p:nvPr/>
          </p:nvSpPr>
          <p:spPr>
            <a:xfrm>
              <a:off x="1531100" y="704400"/>
              <a:ext cx="6106200" cy="432000"/>
            </a:xfrm>
            <a:prstGeom prst="rect">
              <a:avLst/>
            </a:prstGeom>
            <a:solidFill>
              <a:schemeClr val="accent1"/>
            </a:solidFill>
            <a:ln>
              <a:noFill/>
            </a:ln>
          </p:spPr>
          <p:txBody>
            <a:bodyPr spcFirstLastPara="1" wrap="square" lIns="79125" tIns="39550" rIns="79125" bIns="3955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rgbClr val="FFFFFF"/>
                </a:solidFill>
                <a:latin typeface="Arial"/>
                <a:ea typeface="Arial"/>
                <a:cs typeface="Arial"/>
                <a:sym typeface="Arial"/>
              </a:endParaRPr>
            </a:p>
          </p:txBody>
        </p:sp>
        <p:sp>
          <p:nvSpPr>
            <p:cNvPr id="583" name="Google Shape;583;p59"/>
            <p:cNvSpPr/>
            <p:nvPr/>
          </p:nvSpPr>
          <p:spPr>
            <a:xfrm>
              <a:off x="1531104" y="1258609"/>
              <a:ext cx="6106200" cy="432000"/>
            </a:xfrm>
            <a:prstGeom prst="rect">
              <a:avLst/>
            </a:prstGeom>
            <a:solidFill>
              <a:srgbClr val="EFEFEF"/>
            </a:solidFill>
            <a:ln>
              <a:noFill/>
            </a:ln>
          </p:spPr>
          <p:txBody>
            <a:bodyPr spcFirstLastPara="1" wrap="square" lIns="79125" tIns="39550" rIns="79125" bIns="3955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rgbClr val="FFFFFF"/>
                </a:solidFill>
                <a:latin typeface="Arial"/>
                <a:ea typeface="Arial"/>
                <a:cs typeface="Arial"/>
                <a:sym typeface="Arial"/>
              </a:endParaRPr>
            </a:p>
          </p:txBody>
        </p:sp>
        <p:sp>
          <p:nvSpPr>
            <p:cNvPr id="584" name="Google Shape;584;p59"/>
            <p:cNvSpPr txBox="1"/>
            <p:nvPr/>
          </p:nvSpPr>
          <p:spPr>
            <a:xfrm>
              <a:off x="1810328" y="1353394"/>
              <a:ext cx="5547600" cy="242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1">
                  <a:latin typeface="Calibri"/>
                  <a:ea typeface="Calibri"/>
                  <a:cs typeface="Calibri"/>
                  <a:sym typeface="Calibri"/>
                </a:rPr>
                <a:t>3</a:t>
              </a:r>
              <a:r>
                <a:rPr lang="en-US" sz="1600" b="1" i="0" u="none" strike="noStrike" cap="none">
                  <a:solidFill>
                    <a:srgbClr val="000000"/>
                  </a:solidFill>
                  <a:latin typeface="Calibri"/>
                  <a:ea typeface="Calibri"/>
                  <a:cs typeface="Calibri"/>
                  <a:sym typeface="Calibri"/>
                </a:rPr>
                <a:t>. List and inventarize relevant concepts</a:t>
              </a:r>
              <a:endParaRPr sz="12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endParaRPr sz="1600" b="1" i="0" u="none" strike="noStrike" cap="none">
                <a:solidFill>
                  <a:srgbClr val="000000"/>
                </a:solidFill>
                <a:latin typeface="Calibri"/>
                <a:ea typeface="Calibri"/>
                <a:cs typeface="Calibri"/>
                <a:sym typeface="Calibri"/>
              </a:endParaRPr>
            </a:p>
          </p:txBody>
        </p:sp>
        <p:sp>
          <p:nvSpPr>
            <p:cNvPr id="585" name="Google Shape;585;p59"/>
            <p:cNvSpPr txBox="1"/>
            <p:nvPr/>
          </p:nvSpPr>
          <p:spPr>
            <a:xfrm>
              <a:off x="1798204" y="772950"/>
              <a:ext cx="5838300" cy="1425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1">
                  <a:latin typeface="Calibri"/>
                  <a:ea typeface="Calibri"/>
                  <a:cs typeface="Calibri"/>
                  <a:sym typeface="Calibri"/>
                </a:rPr>
                <a:t>2</a:t>
              </a:r>
              <a:r>
                <a:rPr lang="en-US" sz="1600" b="1" i="0" u="none" strike="noStrike" cap="none">
                  <a:solidFill>
                    <a:srgbClr val="000000"/>
                  </a:solidFill>
                  <a:latin typeface="Calibri"/>
                  <a:ea typeface="Calibri"/>
                  <a:cs typeface="Calibri"/>
                  <a:sym typeface="Calibri"/>
                </a:rPr>
                <a:t>. Define use cases</a:t>
              </a:r>
              <a:endParaRPr sz="12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endParaRPr sz="1600" b="1" i="0" u="none" strike="noStrike" cap="none">
                <a:solidFill>
                  <a:srgbClr val="000000"/>
                </a:solidFill>
                <a:latin typeface="Calibri"/>
                <a:ea typeface="Calibri"/>
                <a:cs typeface="Calibri"/>
                <a:sym typeface="Calibri"/>
              </a:endParaRPr>
            </a:p>
          </p:txBody>
        </p:sp>
        <p:sp>
          <p:nvSpPr>
            <p:cNvPr id="586" name="Google Shape;586;p59"/>
            <p:cNvSpPr/>
            <p:nvPr/>
          </p:nvSpPr>
          <p:spPr>
            <a:xfrm>
              <a:off x="1508529" y="2420334"/>
              <a:ext cx="6106200" cy="432000"/>
            </a:xfrm>
            <a:prstGeom prst="rect">
              <a:avLst/>
            </a:prstGeom>
            <a:solidFill>
              <a:srgbClr val="EFEFEF"/>
            </a:solidFill>
            <a:ln>
              <a:noFill/>
            </a:ln>
          </p:spPr>
          <p:txBody>
            <a:bodyPr spcFirstLastPara="1" wrap="square" lIns="79125" tIns="39550" rIns="79125" bIns="3955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rgbClr val="FFFFFF"/>
                </a:solidFill>
                <a:latin typeface="Arial"/>
                <a:ea typeface="Arial"/>
                <a:cs typeface="Arial"/>
                <a:sym typeface="Arial"/>
              </a:endParaRPr>
            </a:p>
          </p:txBody>
        </p:sp>
        <p:sp>
          <p:nvSpPr>
            <p:cNvPr id="587" name="Google Shape;587;p59"/>
            <p:cNvSpPr txBox="1"/>
            <p:nvPr/>
          </p:nvSpPr>
          <p:spPr>
            <a:xfrm>
              <a:off x="1810340" y="2515119"/>
              <a:ext cx="5547600" cy="242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1">
                  <a:latin typeface="Calibri"/>
                  <a:ea typeface="Calibri"/>
                  <a:cs typeface="Calibri"/>
                  <a:sym typeface="Calibri"/>
                </a:rPr>
                <a:t>5</a:t>
              </a:r>
              <a:r>
                <a:rPr lang="en-US" sz="1600" b="1" i="0" u="none" strike="noStrike" cap="none">
                  <a:solidFill>
                    <a:srgbClr val="000000"/>
                  </a:solidFill>
                  <a:latin typeface="Calibri"/>
                  <a:ea typeface="Calibri"/>
                  <a:cs typeface="Calibri"/>
                  <a:sym typeface="Calibri"/>
                </a:rPr>
                <a:t>. Map your concepts on the existing vocabularies and AP’s</a:t>
              </a:r>
              <a:endParaRPr sz="12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endParaRPr sz="1600" b="1" i="0" u="none" strike="noStrike" cap="none">
                <a:solidFill>
                  <a:srgbClr val="000000"/>
                </a:solidFill>
                <a:latin typeface="Calibri"/>
                <a:ea typeface="Calibri"/>
                <a:cs typeface="Calibri"/>
                <a:sym typeface="Calibri"/>
              </a:endParaRPr>
            </a:p>
          </p:txBody>
        </p:sp>
        <p:sp>
          <p:nvSpPr>
            <p:cNvPr id="588" name="Google Shape;588;p59"/>
            <p:cNvSpPr/>
            <p:nvPr/>
          </p:nvSpPr>
          <p:spPr>
            <a:xfrm>
              <a:off x="1508525" y="1812800"/>
              <a:ext cx="6106200" cy="432000"/>
            </a:xfrm>
            <a:prstGeom prst="rect">
              <a:avLst/>
            </a:prstGeom>
            <a:solidFill>
              <a:srgbClr val="EFEFEF"/>
            </a:solidFill>
            <a:ln>
              <a:noFill/>
            </a:ln>
          </p:spPr>
          <p:txBody>
            <a:bodyPr spcFirstLastPara="1" wrap="square" lIns="79125" tIns="39550" rIns="79125" bIns="3955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rgbClr val="FFFFFF"/>
                </a:solidFill>
                <a:latin typeface="Arial"/>
                <a:ea typeface="Arial"/>
                <a:cs typeface="Arial"/>
                <a:sym typeface="Arial"/>
              </a:endParaRPr>
            </a:p>
          </p:txBody>
        </p:sp>
        <p:sp>
          <p:nvSpPr>
            <p:cNvPr id="589" name="Google Shape;589;p59"/>
            <p:cNvSpPr txBox="1"/>
            <p:nvPr/>
          </p:nvSpPr>
          <p:spPr>
            <a:xfrm>
              <a:off x="1798204" y="1908013"/>
              <a:ext cx="5838300" cy="1425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1">
                  <a:latin typeface="Calibri"/>
                  <a:ea typeface="Calibri"/>
                  <a:cs typeface="Calibri"/>
                  <a:sym typeface="Calibri"/>
                </a:rPr>
                <a:t>4</a:t>
              </a:r>
              <a:r>
                <a:rPr lang="en-US" sz="1600" b="1" i="0" u="none" strike="noStrike" cap="none">
                  <a:solidFill>
                    <a:srgbClr val="000000"/>
                  </a:solidFill>
                  <a:latin typeface="Calibri"/>
                  <a:ea typeface="Calibri"/>
                  <a:cs typeface="Calibri"/>
                  <a:sym typeface="Calibri"/>
                </a:rPr>
                <a:t>. Study and look for existing vocabularies and AP’s</a:t>
              </a:r>
              <a:endParaRPr sz="12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endParaRPr sz="1600" b="1" i="0" u="none" strike="noStrike" cap="none">
                <a:solidFill>
                  <a:srgbClr val="000000"/>
                </a:solidFill>
                <a:latin typeface="Calibri"/>
                <a:ea typeface="Calibri"/>
                <a:cs typeface="Calibri"/>
                <a:sym typeface="Calibri"/>
              </a:endParaRPr>
            </a:p>
          </p:txBody>
        </p:sp>
        <p:sp>
          <p:nvSpPr>
            <p:cNvPr id="590" name="Google Shape;590;p59"/>
            <p:cNvSpPr/>
            <p:nvPr/>
          </p:nvSpPr>
          <p:spPr>
            <a:xfrm>
              <a:off x="1518904" y="3635384"/>
              <a:ext cx="6106200" cy="432000"/>
            </a:xfrm>
            <a:prstGeom prst="rect">
              <a:avLst/>
            </a:prstGeom>
            <a:solidFill>
              <a:srgbClr val="EFEFEF"/>
            </a:solidFill>
            <a:ln>
              <a:noFill/>
            </a:ln>
          </p:spPr>
          <p:txBody>
            <a:bodyPr spcFirstLastPara="1" wrap="square" lIns="79125" tIns="39550" rIns="79125" bIns="3955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rgbClr val="FFFFFF"/>
                </a:solidFill>
                <a:latin typeface="Arial"/>
                <a:ea typeface="Arial"/>
                <a:cs typeface="Arial"/>
                <a:sym typeface="Arial"/>
              </a:endParaRPr>
            </a:p>
          </p:txBody>
        </p:sp>
        <p:sp>
          <p:nvSpPr>
            <p:cNvPr id="591" name="Google Shape;591;p59"/>
            <p:cNvSpPr txBox="1"/>
            <p:nvPr/>
          </p:nvSpPr>
          <p:spPr>
            <a:xfrm>
              <a:off x="1798190" y="3730169"/>
              <a:ext cx="5547600" cy="242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1">
                  <a:latin typeface="Calibri"/>
                  <a:ea typeface="Calibri"/>
                  <a:cs typeface="Calibri"/>
                  <a:sym typeface="Calibri"/>
                </a:rPr>
                <a:t>7</a:t>
              </a:r>
              <a:r>
                <a:rPr lang="en-US" sz="1600" b="1" i="0" u="none" strike="noStrike" cap="none">
                  <a:solidFill>
                    <a:srgbClr val="000000"/>
                  </a:solidFill>
                  <a:latin typeface="Calibri"/>
                  <a:ea typeface="Calibri"/>
                  <a:cs typeface="Calibri"/>
                  <a:sym typeface="Calibri"/>
                </a:rPr>
                <a:t>. Establish an implementation model</a:t>
              </a:r>
              <a:endParaRPr sz="12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endParaRPr sz="1600" b="1" i="0" u="none" strike="noStrike" cap="none">
                <a:solidFill>
                  <a:srgbClr val="000000"/>
                </a:solidFill>
                <a:latin typeface="Calibri"/>
                <a:ea typeface="Calibri"/>
                <a:cs typeface="Calibri"/>
                <a:sym typeface="Calibri"/>
              </a:endParaRPr>
            </a:p>
          </p:txBody>
        </p:sp>
        <p:sp>
          <p:nvSpPr>
            <p:cNvPr id="592" name="Google Shape;592;p59"/>
            <p:cNvSpPr/>
            <p:nvPr/>
          </p:nvSpPr>
          <p:spPr>
            <a:xfrm>
              <a:off x="1518900" y="3027850"/>
              <a:ext cx="6106200" cy="432000"/>
            </a:xfrm>
            <a:prstGeom prst="rect">
              <a:avLst/>
            </a:prstGeom>
            <a:solidFill>
              <a:srgbClr val="EFEFEF"/>
            </a:solidFill>
            <a:ln>
              <a:noFill/>
            </a:ln>
          </p:spPr>
          <p:txBody>
            <a:bodyPr spcFirstLastPara="1" wrap="square" lIns="79125" tIns="39550" rIns="79125" bIns="3955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rgbClr val="FFFFFF"/>
                </a:solidFill>
                <a:latin typeface="Arial"/>
                <a:ea typeface="Arial"/>
                <a:cs typeface="Arial"/>
                <a:sym typeface="Arial"/>
              </a:endParaRPr>
            </a:p>
          </p:txBody>
        </p:sp>
        <p:sp>
          <p:nvSpPr>
            <p:cNvPr id="593" name="Google Shape;593;p59"/>
            <p:cNvSpPr txBox="1"/>
            <p:nvPr/>
          </p:nvSpPr>
          <p:spPr>
            <a:xfrm>
              <a:off x="1798204" y="3172600"/>
              <a:ext cx="5838300" cy="1425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1">
                  <a:latin typeface="Calibri"/>
                  <a:ea typeface="Calibri"/>
                  <a:cs typeface="Calibri"/>
                  <a:sym typeface="Calibri"/>
                </a:rPr>
                <a:t>6</a:t>
              </a:r>
              <a:r>
                <a:rPr lang="en-US" sz="1600" b="1" i="0" u="none" strike="noStrike" cap="none">
                  <a:solidFill>
                    <a:srgbClr val="000000"/>
                  </a:solidFill>
                  <a:latin typeface="Calibri"/>
                  <a:ea typeface="Calibri"/>
                  <a:cs typeface="Calibri"/>
                  <a:sym typeface="Calibri"/>
                </a:rPr>
                <a:t>. Find a solution for unmapped concepts</a:t>
              </a:r>
              <a:endParaRPr sz="12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endParaRPr sz="1600" b="1" i="0" u="none" strike="noStrike" cap="none">
                <a:solidFill>
                  <a:srgbClr val="000000"/>
                </a:solidFill>
                <a:latin typeface="Calibri"/>
                <a:ea typeface="Calibri"/>
                <a:cs typeface="Calibri"/>
                <a:sym typeface="Calibri"/>
              </a:endParaRPr>
            </a:p>
          </p:txBody>
        </p:sp>
        <p:sp>
          <p:nvSpPr>
            <p:cNvPr id="594" name="Google Shape;594;p59"/>
            <p:cNvSpPr/>
            <p:nvPr/>
          </p:nvSpPr>
          <p:spPr>
            <a:xfrm>
              <a:off x="1531100" y="150200"/>
              <a:ext cx="6106200" cy="432000"/>
            </a:xfrm>
            <a:prstGeom prst="rect">
              <a:avLst/>
            </a:prstGeom>
            <a:solidFill>
              <a:schemeClr val="lt2"/>
            </a:solidFill>
            <a:ln>
              <a:noFill/>
            </a:ln>
          </p:spPr>
          <p:txBody>
            <a:bodyPr spcFirstLastPara="1" wrap="square" lIns="79125" tIns="39550" rIns="79125" bIns="39550" anchor="ctr" anchorCtr="0">
              <a:noAutofit/>
            </a:bodyPr>
            <a:lstStyle/>
            <a:p>
              <a:pPr marL="0" marR="0" lvl="0" indent="0" algn="l" rtl="0">
                <a:lnSpc>
                  <a:spcPct val="100000"/>
                </a:lnSpc>
                <a:spcBef>
                  <a:spcPts val="0"/>
                </a:spcBef>
                <a:spcAft>
                  <a:spcPts val="0"/>
                </a:spcAft>
                <a:buNone/>
              </a:pPr>
              <a:endParaRPr sz="1200" b="1" i="0" u="none" strike="noStrike" cap="none">
                <a:solidFill>
                  <a:schemeClr val="dk1"/>
                </a:solidFill>
                <a:latin typeface="Calibri"/>
                <a:ea typeface="Calibri"/>
                <a:cs typeface="Calibri"/>
                <a:sym typeface="Calibri"/>
              </a:endParaRPr>
            </a:p>
          </p:txBody>
        </p:sp>
        <p:sp>
          <p:nvSpPr>
            <p:cNvPr id="595" name="Google Shape;595;p59"/>
            <p:cNvSpPr txBox="1"/>
            <p:nvPr/>
          </p:nvSpPr>
          <p:spPr>
            <a:xfrm>
              <a:off x="1798204" y="227225"/>
              <a:ext cx="5838300" cy="1425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1">
                  <a:latin typeface="Calibri"/>
                  <a:ea typeface="Calibri"/>
                  <a:cs typeface="Calibri"/>
                  <a:sym typeface="Calibri"/>
                </a:rPr>
                <a:t>1</a:t>
              </a:r>
              <a:r>
                <a:rPr lang="en-US" sz="1600" b="1" i="0" u="none" strike="noStrike" cap="none">
                  <a:solidFill>
                    <a:srgbClr val="000000"/>
                  </a:solidFill>
                  <a:latin typeface="Calibri"/>
                  <a:ea typeface="Calibri"/>
                  <a:cs typeface="Calibri"/>
                  <a:sym typeface="Calibri"/>
                </a:rPr>
                <a:t>. </a:t>
              </a:r>
              <a:r>
                <a:rPr lang="en-US" sz="1600" b="1">
                  <a:latin typeface="Calibri"/>
                  <a:ea typeface="Calibri"/>
                  <a:cs typeface="Calibri"/>
                  <a:sym typeface="Calibri"/>
                </a:rPr>
                <a:t>Identify stakeholders</a:t>
              </a:r>
              <a:endParaRPr sz="12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endParaRPr sz="1600" b="1" i="0" u="none" strike="noStrike" cap="none">
                <a:solidFill>
                  <a:srgbClr val="000000"/>
                </a:solidFill>
                <a:latin typeface="Calibri"/>
                <a:ea typeface="Calibri"/>
                <a:cs typeface="Calibri"/>
                <a:sym typeface="Calibri"/>
              </a:endParaRPr>
            </a:p>
          </p:txBody>
        </p:sp>
      </p:gr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99"/>
        <p:cNvGrpSpPr/>
        <p:nvPr/>
      </p:nvGrpSpPr>
      <p:grpSpPr>
        <a:xfrm>
          <a:off x="0" y="0"/>
          <a:ext cx="0" cy="0"/>
          <a:chOff x="0" y="0"/>
          <a:chExt cx="0" cy="0"/>
        </a:xfrm>
      </p:grpSpPr>
      <p:sp>
        <p:nvSpPr>
          <p:cNvPr id="600" name="Google Shape;600;p60"/>
          <p:cNvSpPr txBox="1"/>
          <p:nvPr/>
        </p:nvSpPr>
        <p:spPr>
          <a:xfrm>
            <a:off x="502725" y="168400"/>
            <a:ext cx="7087500" cy="442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rgbClr val="000000"/>
                </a:solidFill>
                <a:latin typeface="Proxima Nova"/>
                <a:ea typeface="Proxima Nova"/>
                <a:cs typeface="Proxima Nova"/>
                <a:sym typeface="Proxima Nova"/>
              </a:rPr>
              <a:t>Step 2: </a:t>
            </a:r>
            <a:r>
              <a:rPr lang="en-US" sz="2400" b="1">
                <a:latin typeface="Proxima Nova"/>
                <a:ea typeface="Proxima Nova"/>
                <a:cs typeface="Proxima Nova"/>
                <a:sym typeface="Proxima Nova"/>
              </a:rPr>
              <a:t>Define use cases</a:t>
            </a:r>
            <a:endParaRPr sz="2400" b="1" i="0" u="none" strike="noStrike" cap="none">
              <a:solidFill>
                <a:srgbClr val="000000"/>
              </a:solidFill>
              <a:latin typeface="Proxima Nova"/>
              <a:ea typeface="Proxima Nova"/>
              <a:cs typeface="Proxima Nova"/>
              <a:sym typeface="Proxima Nova"/>
            </a:endParaRPr>
          </a:p>
        </p:txBody>
      </p:sp>
      <p:cxnSp>
        <p:nvCxnSpPr>
          <p:cNvPr id="601" name="Google Shape;601;p60"/>
          <p:cNvCxnSpPr/>
          <p:nvPr/>
        </p:nvCxnSpPr>
        <p:spPr>
          <a:xfrm>
            <a:off x="609875" y="765050"/>
            <a:ext cx="566400" cy="0"/>
          </a:xfrm>
          <a:prstGeom prst="straightConnector1">
            <a:avLst/>
          </a:prstGeom>
          <a:noFill/>
          <a:ln w="38100" cap="flat" cmpd="sng">
            <a:solidFill>
              <a:schemeClr val="accent1"/>
            </a:solidFill>
            <a:prstDash val="solid"/>
            <a:round/>
            <a:headEnd type="none" w="sm" len="sm"/>
            <a:tailEnd type="none" w="sm" len="sm"/>
          </a:ln>
        </p:spPr>
      </p:cxnSp>
      <p:sp>
        <p:nvSpPr>
          <p:cNvPr id="602" name="Google Shape;602;p60"/>
          <p:cNvSpPr txBox="1">
            <a:spLocks noGrp="1"/>
          </p:cNvSpPr>
          <p:nvPr>
            <p:ph type="body" idx="4294967295"/>
          </p:nvPr>
        </p:nvSpPr>
        <p:spPr>
          <a:xfrm>
            <a:off x="540000" y="1474388"/>
            <a:ext cx="8064000" cy="2754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980"/>
              <a:buNone/>
            </a:pPr>
            <a:r>
              <a:rPr lang="en-US" sz="1900"/>
              <a:t>What is a use case?</a:t>
            </a:r>
            <a:endParaRPr sz="1900"/>
          </a:p>
          <a:p>
            <a:pPr marL="0" lvl="0" indent="0" algn="l" rtl="0">
              <a:lnSpc>
                <a:spcPct val="115000"/>
              </a:lnSpc>
              <a:spcBef>
                <a:spcPts val="0"/>
              </a:spcBef>
              <a:spcAft>
                <a:spcPts val="0"/>
              </a:spcAft>
              <a:buSzPts val="1980"/>
              <a:buNone/>
            </a:pPr>
            <a:endParaRPr sz="1900"/>
          </a:p>
          <a:p>
            <a:pPr marL="0" lvl="0" indent="0" algn="ctr" rtl="0">
              <a:lnSpc>
                <a:spcPct val="115000"/>
              </a:lnSpc>
              <a:spcBef>
                <a:spcPts val="0"/>
              </a:spcBef>
              <a:spcAft>
                <a:spcPts val="0"/>
              </a:spcAft>
              <a:buSzPts val="1980"/>
              <a:buNone/>
            </a:pPr>
            <a:r>
              <a:rPr lang="en-US" sz="1900"/>
              <a:t>A </a:t>
            </a:r>
            <a:r>
              <a:rPr lang="en-US" sz="1900" b="1">
                <a:highlight>
                  <a:schemeClr val="accent1"/>
                </a:highlight>
              </a:rPr>
              <a:t>specific situation for the exchange of information/data</a:t>
            </a:r>
            <a:r>
              <a:rPr lang="en-US" sz="1900"/>
              <a:t> for which the data standard could be useful or be used.</a:t>
            </a:r>
            <a:endParaRPr sz="1900"/>
          </a:p>
          <a:p>
            <a:pPr marL="0" lvl="0" indent="0" algn="l" rtl="0">
              <a:lnSpc>
                <a:spcPct val="115000"/>
              </a:lnSpc>
              <a:spcBef>
                <a:spcPts val="0"/>
              </a:spcBef>
              <a:spcAft>
                <a:spcPts val="0"/>
              </a:spcAft>
              <a:buSzPts val="1980"/>
              <a:buNone/>
            </a:pPr>
            <a:endParaRPr sz="1900"/>
          </a:p>
          <a:p>
            <a:pPr marL="0" lvl="0" indent="0" algn="l" rtl="0">
              <a:lnSpc>
                <a:spcPct val="115000"/>
              </a:lnSpc>
              <a:spcBef>
                <a:spcPts val="0"/>
              </a:spcBef>
              <a:spcAft>
                <a:spcPts val="0"/>
              </a:spcAft>
              <a:buSzPts val="1980"/>
              <a:buNone/>
            </a:pPr>
            <a:r>
              <a:rPr lang="en-US" sz="1900"/>
              <a:t>				</a:t>
            </a:r>
            <a:endParaRPr sz="1900"/>
          </a:p>
          <a:p>
            <a:pPr marL="0" lvl="0" indent="0" algn="l" rtl="0">
              <a:lnSpc>
                <a:spcPct val="115000"/>
              </a:lnSpc>
              <a:spcBef>
                <a:spcPts val="0"/>
              </a:spcBef>
              <a:spcAft>
                <a:spcPts val="0"/>
              </a:spcAft>
              <a:buSzPts val="1980"/>
              <a:buNone/>
            </a:pPr>
            <a:r>
              <a:rPr lang="en-US" sz="1900"/>
              <a:t>				</a:t>
            </a:r>
            <a:endParaRPr sz="1900"/>
          </a:p>
          <a:p>
            <a:pPr marL="0" lvl="0" indent="0" algn="l" rtl="0">
              <a:lnSpc>
                <a:spcPct val="115000"/>
              </a:lnSpc>
              <a:spcBef>
                <a:spcPts val="0"/>
              </a:spcBef>
              <a:spcAft>
                <a:spcPts val="0"/>
              </a:spcAft>
              <a:buSzPts val="1980"/>
              <a:buNone/>
            </a:pPr>
            <a:endParaRPr/>
          </a:p>
          <a:p>
            <a:pPr marL="1371600" lvl="0" indent="0" algn="l" rtl="0">
              <a:lnSpc>
                <a:spcPct val="115000"/>
              </a:lnSpc>
              <a:spcBef>
                <a:spcPts val="300"/>
              </a:spcBef>
              <a:spcAft>
                <a:spcPts val="0"/>
              </a:spcAft>
              <a:buSzPts val="1980"/>
              <a:buNone/>
            </a:pPr>
            <a:endParaRPr/>
          </a:p>
        </p:txBody>
      </p:sp>
      <p:sp>
        <p:nvSpPr>
          <p:cNvPr id="603" name="Google Shape;603;p60"/>
          <p:cNvSpPr/>
          <p:nvPr/>
        </p:nvSpPr>
        <p:spPr>
          <a:xfrm>
            <a:off x="8633525" y="0"/>
            <a:ext cx="510600" cy="242400"/>
          </a:xfrm>
          <a:prstGeom prst="rect">
            <a:avLst/>
          </a:prstGeom>
          <a:solidFill>
            <a:srgbClr val="F3F3F3"/>
          </a:solidFill>
          <a:ln>
            <a:noFill/>
          </a:ln>
        </p:spPr>
        <p:txBody>
          <a:bodyPr spcFirstLastPara="1" wrap="square" lIns="79125" tIns="39550" rIns="79125" bIns="3955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000" b="1" i="0" u="none" strike="noStrike" cap="none">
                <a:solidFill>
                  <a:srgbClr val="CCCCCC"/>
                </a:solidFill>
                <a:latin typeface="Calibri"/>
                <a:ea typeface="Calibri"/>
                <a:cs typeface="Calibri"/>
                <a:sym typeface="Calibri"/>
              </a:rPr>
              <a:t>Step 1</a:t>
            </a:r>
            <a:endParaRPr sz="1000" b="1" i="0" u="none" strike="noStrike" cap="none">
              <a:solidFill>
                <a:srgbClr val="CCCCCC"/>
              </a:solidFill>
              <a:latin typeface="Calibri"/>
              <a:ea typeface="Calibri"/>
              <a:cs typeface="Calibri"/>
              <a:sym typeface="Calibri"/>
            </a:endParaRPr>
          </a:p>
        </p:txBody>
      </p:sp>
      <p:sp>
        <p:nvSpPr>
          <p:cNvPr id="604" name="Google Shape;604;p60"/>
          <p:cNvSpPr/>
          <p:nvPr/>
        </p:nvSpPr>
        <p:spPr>
          <a:xfrm>
            <a:off x="8633525" y="268300"/>
            <a:ext cx="510600" cy="242400"/>
          </a:xfrm>
          <a:prstGeom prst="rect">
            <a:avLst/>
          </a:prstGeom>
          <a:solidFill>
            <a:srgbClr val="FFF200"/>
          </a:solidFill>
          <a:ln>
            <a:noFill/>
          </a:ln>
        </p:spPr>
        <p:txBody>
          <a:bodyPr spcFirstLastPara="1" wrap="square" lIns="79125" tIns="39550" rIns="79125" bIns="3955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000" b="1" i="0" u="none" strike="noStrike" cap="none">
                <a:solidFill>
                  <a:srgbClr val="000000"/>
                </a:solidFill>
                <a:latin typeface="Calibri"/>
                <a:ea typeface="Calibri"/>
                <a:cs typeface="Calibri"/>
                <a:sym typeface="Calibri"/>
              </a:rPr>
              <a:t>Step 2</a:t>
            </a:r>
            <a:endParaRPr sz="1000" b="1" i="0" u="none" strike="noStrike" cap="none">
              <a:solidFill>
                <a:srgbClr val="000000"/>
              </a:solidFill>
              <a:latin typeface="Calibri"/>
              <a:ea typeface="Calibri"/>
              <a:cs typeface="Calibri"/>
              <a:sym typeface="Calibri"/>
            </a:endParaRPr>
          </a:p>
        </p:txBody>
      </p:sp>
      <p:sp>
        <p:nvSpPr>
          <p:cNvPr id="605" name="Google Shape;605;p60"/>
          <p:cNvSpPr/>
          <p:nvPr/>
        </p:nvSpPr>
        <p:spPr>
          <a:xfrm>
            <a:off x="8633525" y="804150"/>
            <a:ext cx="510600" cy="242400"/>
          </a:xfrm>
          <a:prstGeom prst="rect">
            <a:avLst/>
          </a:prstGeom>
          <a:solidFill>
            <a:srgbClr val="F3F3F3"/>
          </a:solidFill>
          <a:ln>
            <a:noFill/>
          </a:ln>
        </p:spPr>
        <p:txBody>
          <a:bodyPr spcFirstLastPara="1" wrap="square" lIns="79125" tIns="39550" rIns="79125" bIns="3955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000" b="1" i="0" u="none" strike="noStrike" cap="none">
                <a:solidFill>
                  <a:srgbClr val="CCCCCC"/>
                </a:solidFill>
                <a:latin typeface="Calibri"/>
                <a:ea typeface="Calibri"/>
                <a:cs typeface="Calibri"/>
                <a:sym typeface="Calibri"/>
              </a:rPr>
              <a:t>Step 4</a:t>
            </a:r>
            <a:endParaRPr sz="1000" b="1" i="0" u="none" strike="noStrike" cap="none">
              <a:solidFill>
                <a:srgbClr val="CCCCCC"/>
              </a:solidFill>
              <a:latin typeface="Calibri"/>
              <a:ea typeface="Calibri"/>
              <a:cs typeface="Calibri"/>
              <a:sym typeface="Calibri"/>
            </a:endParaRPr>
          </a:p>
        </p:txBody>
      </p:sp>
      <p:sp>
        <p:nvSpPr>
          <p:cNvPr id="606" name="Google Shape;606;p60"/>
          <p:cNvSpPr/>
          <p:nvPr/>
        </p:nvSpPr>
        <p:spPr>
          <a:xfrm>
            <a:off x="8633525" y="536600"/>
            <a:ext cx="510600" cy="242400"/>
          </a:xfrm>
          <a:prstGeom prst="rect">
            <a:avLst/>
          </a:prstGeom>
          <a:solidFill>
            <a:srgbClr val="F3F3F3"/>
          </a:solidFill>
          <a:ln>
            <a:noFill/>
          </a:ln>
        </p:spPr>
        <p:txBody>
          <a:bodyPr spcFirstLastPara="1" wrap="square" lIns="79125" tIns="39550" rIns="79125" bIns="3955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000" b="1" i="0" u="none" strike="noStrike" cap="none">
                <a:solidFill>
                  <a:srgbClr val="CCCCCC"/>
                </a:solidFill>
                <a:latin typeface="Calibri"/>
                <a:ea typeface="Calibri"/>
                <a:cs typeface="Calibri"/>
                <a:sym typeface="Calibri"/>
              </a:rPr>
              <a:t>Step 3</a:t>
            </a:r>
            <a:endParaRPr sz="1000" b="1" i="0" u="none" strike="noStrike" cap="none">
              <a:solidFill>
                <a:srgbClr val="CCCCCC"/>
              </a:solidFill>
              <a:latin typeface="Calibri"/>
              <a:ea typeface="Calibri"/>
              <a:cs typeface="Calibri"/>
              <a:sym typeface="Calibri"/>
            </a:endParaRPr>
          </a:p>
        </p:txBody>
      </p:sp>
      <p:sp>
        <p:nvSpPr>
          <p:cNvPr id="607" name="Google Shape;607;p60"/>
          <p:cNvSpPr/>
          <p:nvPr/>
        </p:nvSpPr>
        <p:spPr>
          <a:xfrm>
            <a:off x="8633525" y="1339250"/>
            <a:ext cx="510600" cy="242400"/>
          </a:xfrm>
          <a:prstGeom prst="rect">
            <a:avLst/>
          </a:prstGeom>
          <a:solidFill>
            <a:srgbClr val="F3F3F3"/>
          </a:solidFill>
          <a:ln>
            <a:noFill/>
          </a:ln>
        </p:spPr>
        <p:txBody>
          <a:bodyPr spcFirstLastPara="1" wrap="square" lIns="79125" tIns="39550" rIns="79125" bIns="3955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000" b="1" i="0" u="none" strike="noStrike" cap="none">
                <a:solidFill>
                  <a:srgbClr val="CCCCCC"/>
                </a:solidFill>
                <a:latin typeface="Calibri"/>
                <a:ea typeface="Calibri"/>
                <a:cs typeface="Calibri"/>
                <a:sym typeface="Calibri"/>
              </a:rPr>
              <a:t>Step 6</a:t>
            </a:r>
            <a:endParaRPr sz="1000" b="1" i="0" u="none" strike="noStrike" cap="none">
              <a:solidFill>
                <a:srgbClr val="CCCCCC"/>
              </a:solidFill>
              <a:latin typeface="Calibri"/>
              <a:ea typeface="Calibri"/>
              <a:cs typeface="Calibri"/>
              <a:sym typeface="Calibri"/>
            </a:endParaRPr>
          </a:p>
        </p:txBody>
      </p:sp>
      <p:sp>
        <p:nvSpPr>
          <p:cNvPr id="608" name="Google Shape;608;p60"/>
          <p:cNvSpPr/>
          <p:nvPr/>
        </p:nvSpPr>
        <p:spPr>
          <a:xfrm>
            <a:off x="8633525" y="1071700"/>
            <a:ext cx="510600" cy="242400"/>
          </a:xfrm>
          <a:prstGeom prst="rect">
            <a:avLst/>
          </a:prstGeom>
          <a:solidFill>
            <a:srgbClr val="F3F3F3"/>
          </a:solidFill>
          <a:ln>
            <a:noFill/>
          </a:ln>
        </p:spPr>
        <p:txBody>
          <a:bodyPr spcFirstLastPara="1" wrap="square" lIns="79125" tIns="39550" rIns="79125" bIns="3955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000" b="1" i="0" u="none" strike="noStrike" cap="none">
                <a:solidFill>
                  <a:srgbClr val="CCCCCC"/>
                </a:solidFill>
                <a:latin typeface="Calibri"/>
                <a:ea typeface="Calibri"/>
                <a:cs typeface="Calibri"/>
                <a:sym typeface="Calibri"/>
              </a:rPr>
              <a:t>Step 5</a:t>
            </a:r>
            <a:endParaRPr sz="1000" b="1" i="0" u="none" strike="noStrike" cap="none">
              <a:solidFill>
                <a:srgbClr val="CCCCCC"/>
              </a:solidFill>
              <a:latin typeface="Calibri"/>
              <a:ea typeface="Calibri"/>
              <a:cs typeface="Calibri"/>
              <a:sym typeface="Calibri"/>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612"/>
        <p:cNvGrpSpPr/>
        <p:nvPr/>
      </p:nvGrpSpPr>
      <p:grpSpPr>
        <a:xfrm>
          <a:off x="0" y="0"/>
          <a:ext cx="0" cy="0"/>
          <a:chOff x="0" y="0"/>
          <a:chExt cx="0" cy="0"/>
        </a:xfrm>
      </p:grpSpPr>
      <p:sp>
        <p:nvSpPr>
          <p:cNvPr id="613" name="Google Shape;613;p61"/>
          <p:cNvSpPr txBox="1"/>
          <p:nvPr/>
        </p:nvSpPr>
        <p:spPr>
          <a:xfrm>
            <a:off x="502725" y="168400"/>
            <a:ext cx="7087500" cy="442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rgbClr val="000000"/>
                </a:solidFill>
                <a:latin typeface="Proxima Nova"/>
                <a:ea typeface="Proxima Nova"/>
                <a:cs typeface="Proxima Nova"/>
                <a:sym typeface="Proxima Nova"/>
              </a:rPr>
              <a:t>Step 2: </a:t>
            </a:r>
            <a:r>
              <a:rPr lang="en-US" sz="2400" b="1">
                <a:latin typeface="Proxima Nova"/>
                <a:ea typeface="Proxima Nova"/>
                <a:cs typeface="Proxima Nova"/>
                <a:sym typeface="Proxima Nova"/>
              </a:rPr>
              <a:t>Define use cases</a:t>
            </a:r>
            <a:endParaRPr sz="2400" b="1" i="0" u="none" strike="noStrike" cap="none">
              <a:solidFill>
                <a:srgbClr val="000000"/>
              </a:solidFill>
              <a:latin typeface="Proxima Nova"/>
              <a:ea typeface="Proxima Nova"/>
              <a:cs typeface="Proxima Nova"/>
              <a:sym typeface="Proxima Nova"/>
            </a:endParaRPr>
          </a:p>
        </p:txBody>
      </p:sp>
      <p:cxnSp>
        <p:nvCxnSpPr>
          <p:cNvPr id="614" name="Google Shape;614;p61"/>
          <p:cNvCxnSpPr/>
          <p:nvPr/>
        </p:nvCxnSpPr>
        <p:spPr>
          <a:xfrm>
            <a:off x="609875" y="765050"/>
            <a:ext cx="566400" cy="0"/>
          </a:xfrm>
          <a:prstGeom prst="straightConnector1">
            <a:avLst/>
          </a:prstGeom>
          <a:noFill/>
          <a:ln w="38100" cap="flat" cmpd="sng">
            <a:solidFill>
              <a:schemeClr val="accent1"/>
            </a:solidFill>
            <a:prstDash val="solid"/>
            <a:round/>
            <a:headEnd type="none" w="sm" len="sm"/>
            <a:tailEnd type="none" w="sm" len="sm"/>
          </a:ln>
        </p:spPr>
      </p:cxnSp>
      <p:sp>
        <p:nvSpPr>
          <p:cNvPr id="615" name="Google Shape;615;p61"/>
          <p:cNvSpPr txBox="1">
            <a:spLocks noGrp="1"/>
          </p:cNvSpPr>
          <p:nvPr>
            <p:ph type="body" idx="4294967295"/>
          </p:nvPr>
        </p:nvSpPr>
        <p:spPr>
          <a:xfrm>
            <a:off x="540000" y="1474388"/>
            <a:ext cx="8064000" cy="2754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980"/>
              <a:buNone/>
            </a:pPr>
            <a:r>
              <a:rPr lang="en-US" sz="1900"/>
              <a:t>Define use cases:</a:t>
            </a:r>
            <a:endParaRPr sz="1900"/>
          </a:p>
          <a:p>
            <a:pPr marL="457200" lvl="0" indent="-349250" algn="l" rtl="0">
              <a:lnSpc>
                <a:spcPct val="115000"/>
              </a:lnSpc>
              <a:spcBef>
                <a:spcPts val="0"/>
              </a:spcBef>
              <a:spcAft>
                <a:spcPts val="0"/>
              </a:spcAft>
              <a:buSzPts val="1900"/>
              <a:buChar char="-"/>
            </a:pPr>
            <a:r>
              <a:rPr lang="en-US" sz="1900"/>
              <a:t>From the perspective of the stakeholder</a:t>
            </a:r>
            <a:endParaRPr sz="1900"/>
          </a:p>
          <a:p>
            <a:pPr marL="457200" lvl="0" indent="-349250" algn="l" rtl="0">
              <a:lnSpc>
                <a:spcPct val="115000"/>
              </a:lnSpc>
              <a:spcBef>
                <a:spcPts val="0"/>
              </a:spcBef>
              <a:spcAft>
                <a:spcPts val="0"/>
              </a:spcAft>
              <a:buSzPts val="1900"/>
              <a:buChar char="-"/>
            </a:pPr>
            <a:r>
              <a:rPr lang="en-US" sz="1900"/>
              <a:t>Describe the information needs of the different stakeholders:</a:t>
            </a:r>
            <a:endParaRPr sz="1900"/>
          </a:p>
          <a:p>
            <a:pPr marL="914400" lvl="1" indent="-330200" algn="l" rtl="0">
              <a:lnSpc>
                <a:spcPct val="115000"/>
              </a:lnSpc>
              <a:spcBef>
                <a:spcPts val="0"/>
              </a:spcBef>
              <a:spcAft>
                <a:spcPts val="0"/>
              </a:spcAft>
              <a:buSzPts val="1600"/>
              <a:buChar char="-"/>
            </a:pPr>
            <a:r>
              <a:rPr lang="en-US" sz="1600"/>
              <a:t>Starting from data-input</a:t>
            </a:r>
            <a:endParaRPr sz="1600"/>
          </a:p>
          <a:p>
            <a:pPr marL="914400" lvl="1" indent="-330200" algn="l" rtl="0">
              <a:lnSpc>
                <a:spcPct val="115000"/>
              </a:lnSpc>
              <a:spcBef>
                <a:spcPts val="0"/>
              </a:spcBef>
              <a:spcAft>
                <a:spcPts val="0"/>
              </a:spcAft>
              <a:buSzPts val="1600"/>
              <a:buChar char="-"/>
            </a:pPr>
            <a:r>
              <a:rPr lang="en-US" sz="1600"/>
              <a:t>Starting from data-output</a:t>
            </a:r>
            <a:endParaRPr sz="1600"/>
          </a:p>
          <a:p>
            <a:pPr marL="0" lvl="0" indent="0" algn="l" rtl="0">
              <a:lnSpc>
                <a:spcPct val="115000"/>
              </a:lnSpc>
              <a:spcBef>
                <a:spcPts val="0"/>
              </a:spcBef>
              <a:spcAft>
                <a:spcPts val="0"/>
              </a:spcAft>
              <a:buSzPts val="1980"/>
              <a:buNone/>
            </a:pPr>
            <a:endParaRPr sz="1900"/>
          </a:p>
          <a:p>
            <a:pPr marL="0" lvl="0" indent="0" algn="l" rtl="0">
              <a:lnSpc>
                <a:spcPct val="115000"/>
              </a:lnSpc>
              <a:spcBef>
                <a:spcPts val="0"/>
              </a:spcBef>
              <a:spcAft>
                <a:spcPts val="0"/>
              </a:spcAft>
              <a:buSzPts val="1980"/>
              <a:buNone/>
            </a:pPr>
            <a:r>
              <a:rPr lang="en-US" sz="1900"/>
              <a:t>				</a:t>
            </a:r>
            <a:endParaRPr sz="1900"/>
          </a:p>
          <a:p>
            <a:pPr marL="0" lvl="0" indent="0" algn="l" rtl="0">
              <a:lnSpc>
                <a:spcPct val="115000"/>
              </a:lnSpc>
              <a:spcBef>
                <a:spcPts val="0"/>
              </a:spcBef>
              <a:spcAft>
                <a:spcPts val="0"/>
              </a:spcAft>
              <a:buSzPts val="1980"/>
              <a:buNone/>
            </a:pPr>
            <a:r>
              <a:rPr lang="en-US" sz="1900"/>
              <a:t>				</a:t>
            </a:r>
            <a:endParaRPr sz="1900"/>
          </a:p>
          <a:p>
            <a:pPr marL="0" lvl="0" indent="0" algn="l" rtl="0">
              <a:lnSpc>
                <a:spcPct val="115000"/>
              </a:lnSpc>
              <a:spcBef>
                <a:spcPts val="0"/>
              </a:spcBef>
              <a:spcAft>
                <a:spcPts val="0"/>
              </a:spcAft>
              <a:buSzPts val="1980"/>
              <a:buNone/>
            </a:pPr>
            <a:endParaRPr/>
          </a:p>
          <a:p>
            <a:pPr marL="1371600" lvl="0" indent="0" algn="l" rtl="0">
              <a:lnSpc>
                <a:spcPct val="115000"/>
              </a:lnSpc>
              <a:spcBef>
                <a:spcPts val="300"/>
              </a:spcBef>
              <a:spcAft>
                <a:spcPts val="0"/>
              </a:spcAft>
              <a:buSzPts val="1980"/>
              <a:buNone/>
            </a:pPr>
            <a:endParaRPr/>
          </a:p>
        </p:txBody>
      </p:sp>
      <p:sp>
        <p:nvSpPr>
          <p:cNvPr id="616" name="Google Shape;616;p61"/>
          <p:cNvSpPr/>
          <p:nvPr/>
        </p:nvSpPr>
        <p:spPr>
          <a:xfrm>
            <a:off x="8633525" y="0"/>
            <a:ext cx="510600" cy="242400"/>
          </a:xfrm>
          <a:prstGeom prst="rect">
            <a:avLst/>
          </a:prstGeom>
          <a:solidFill>
            <a:srgbClr val="F3F3F3"/>
          </a:solidFill>
          <a:ln>
            <a:noFill/>
          </a:ln>
        </p:spPr>
        <p:txBody>
          <a:bodyPr spcFirstLastPara="1" wrap="square" lIns="79125" tIns="39550" rIns="79125" bIns="3955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000" b="1" i="0" u="none" strike="noStrike" cap="none">
                <a:solidFill>
                  <a:srgbClr val="CCCCCC"/>
                </a:solidFill>
                <a:latin typeface="Calibri"/>
                <a:ea typeface="Calibri"/>
                <a:cs typeface="Calibri"/>
                <a:sym typeface="Calibri"/>
              </a:rPr>
              <a:t>Step 1</a:t>
            </a:r>
            <a:endParaRPr sz="1000" b="1" i="0" u="none" strike="noStrike" cap="none">
              <a:solidFill>
                <a:srgbClr val="CCCCCC"/>
              </a:solidFill>
              <a:latin typeface="Calibri"/>
              <a:ea typeface="Calibri"/>
              <a:cs typeface="Calibri"/>
              <a:sym typeface="Calibri"/>
            </a:endParaRPr>
          </a:p>
        </p:txBody>
      </p:sp>
      <p:sp>
        <p:nvSpPr>
          <p:cNvPr id="617" name="Google Shape;617;p61"/>
          <p:cNvSpPr/>
          <p:nvPr/>
        </p:nvSpPr>
        <p:spPr>
          <a:xfrm>
            <a:off x="8633525" y="268300"/>
            <a:ext cx="510600" cy="242400"/>
          </a:xfrm>
          <a:prstGeom prst="rect">
            <a:avLst/>
          </a:prstGeom>
          <a:solidFill>
            <a:srgbClr val="FFF200"/>
          </a:solidFill>
          <a:ln>
            <a:noFill/>
          </a:ln>
        </p:spPr>
        <p:txBody>
          <a:bodyPr spcFirstLastPara="1" wrap="square" lIns="79125" tIns="39550" rIns="79125" bIns="3955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000" b="1" i="0" u="none" strike="noStrike" cap="none">
                <a:solidFill>
                  <a:srgbClr val="000000"/>
                </a:solidFill>
                <a:latin typeface="Calibri"/>
                <a:ea typeface="Calibri"/>
                <a:cs typeface="Calibri"/>
                <a:sym typeface="Calibri"/>
              </a:rPr>
              <a:t>Step 2</a:t>
            </a:r>
            <a:endParaRPr sz="1000" b="1" i="0" u="none" strike="noStrike" cap="none">
              <a:solidFill>
                <a:srgbClr val="000000"/>
              </a:solidFill>
              <a:latin typeface="Calibri"/>
              <a:ea typeface="Calibri"/>
              <a:cs typeface="Calibri"/>
              <a:sym typeface="Calibri"/>
            </a:endParaRPr>
          </a:p>
        </p:txBody>
      </p:sp>
      <p:sp>
        <p:nvSpPr>
          <p:cNvPr id="618" name="Google Shape;618;p61"/>
          <p:cNvSpPr/>
          <p:nvPr/>
        </p:nvSpPr>
        <p:spPr>
          <a:xfrm>
            <a:off x="8633525" y="804150"/>
            <a:ext cx="510600" cy="242400"/>
          </a:xfrm>
          <a:prstGeom prst="rect">
            <a:avLst/>
          </a:prstGeom>
          <a:solidFill>
            <a:srgbClr val="F3F3F3"/>
          </a:solidFill>
          <a:ln>
            <a:noFill/>
          </a:ln>
        </p:spPr>
        <p:txBody>
          <a:bodyPr spcFirstLastPara="1" wrap="square" lIns="79125" tIns="39550" rIns="79125" bIns="3955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000" b="1" i="0" u="none" strike="noStrike" cap="none">
                <a:solidFill>
                  <a:srgbClr val="CCCCCC"/>
                </a:solidFill>
                <a:latin typeface="Calibri"/>
                <a:ea typeface="Calibri"/>
                <a:cs typeface="Calibri"/>
                <a:sym typeface="Calibri"/>
              </a:rPr>
              <a:t>Step 4</a:t>
            </a:r>
            <a:endParaRPr sz="1000" b="1" i="0" u="none" strike="noStrike" cap="none">
              <a:solidFill>
                <a:srgbClr val="CCCCCC"/>
              </a:solidFill>
              <a:latin typeface="Calibri"/>
              <a:ea typeface="Calibri"/>
              <a:cs typeface="Calibri"/>
              <a:sym typeface="Calibri"/>
            </a:endParaRPr>
          </a:p>
        </p:txBody>
      </p:sp>
      <p:sp>
        <p:nvSpPr>
          <p:cNvPr id="619" name="Google Shape;619;p61"/>
          <p:cNvSpPr/>
          <p:nvPr/>
        </p:nvSpPr>
        <p:spPr>
          <a:xfrm>
            <a:off x="8633525" y="536600"/>
            <a:ext cx="510600" cy="242400"/>
          </a:xfrm>
          <a:prstGeom prst="rect">
            <a:avLst/>
          </a:prstGeom>
          <a:solidFill>
            <a:srgbClr val="F3F3F3"/>
          </a:solidFill>
          <a:ln>
            <a:noFill/>
          </a:ln>
        </p:spPr>
        <p:txBody>
          <a:bodyPr spcFirstLastPara="1" wrap="square" lIns="79125" tIns="39550" rIns="79125" bIns="3955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000" b="1" i="0" u="none" strike="noStrike" cap="none">
                <a:solidFill>
                  <a:srgbClr val="CCCCCC"/>
                </a:solidFill>
                <a:latin typeface="Calibri"/>
                <a:ea typeface="Calibri"/>
                <a:cs typeface="Calibri"/>
                <a:sym typeface="Calibri"/>
              </a:rPr>
              <a:t>Step 3</a:t>
            </a:r>
            <a:endParaRPr sz="1000" b="1" i="0" u="none" strike="noStrike" cap="none">
              <a:solidFill>
                <a:srgbClr val="CCCCCC"/>
              </a:solidFill>
              <a:latin typeface="Calibri"/>
              <a:ea typeface="Calibri"/>
              <a:cs typeface="Calibri"/>
              <a:sym typeface="Calibri"/>
            </a:endParaRPr>
          </a:p>
        </p:txBody>
      </p:sp>
      <p:sp>
        <p:nvSpPr>
          <p:cNvPr id="620" name="Google Shape;620;p61"/>
          <p:cNvSpPr/>
          <p:nvPr/>
        </p:nvSpPr>
        <p:spPr>
          <a:xfrm>
            <a:off x="8633525" y="1339250"/>
            <a:ext cx="510600" cy="242400"/>
          </a:xfrm>
          <a:prstGeom prst="rect">
            <a:avLst/>
          </a:prstGeom>
          <a:solidFill>
            <a:srgbClr val="F3F3F3"/>
          </a:solidFill>
          <a:ln>
            <a:noFill/>
          </a:ln>
        </p:spPr>
        <p:txBody>
          <a:bodyPr spcFirstLastPara="1" wrap="square" lIns="79125" tIns="39550" rIns="79125" bIns="3955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000" b="1" i="0" u="none" strike="noStrike" cap="none">
                <a:solidFill>
                  <a:srgbClr val="CCCCCC"/>
                </a:solidFill>
                <a:latin typeface="Calibri"/>
                <a:ea typeface="Calibri"/>
                <a:cs typeface="Calibri"/>
                <a:sym typeface="Calibri"/>
              </a:rPr>
              <a:t>Step 6</a:t>
            </a:r>
            <a:endParaRPr sz="1000" b="1" i="0" u="none" strike="noStrike" cap="none">
              <a:solidFill>
                <a:srgbClr val="CCCCCC"/>
              </a:solidFill>
              <a:latin typeface="Calibri"/>
              <a:ea typeface="Calibri"/>
              <a:cs typeface="Calibri"/>
              <a:sym typeface="Calibri"/>
            </a:endParaRPr>
          </a:p>
        </p:txBody>
      </p:sp>
      <p:sp>
        <p:nvSpPr>
          <p:cNvPr id="621" name="Google Shape;621;p61"/>
          <p:cNvSpPr/>
          <p:nvPr/>
        </p:nvSpPr>
        <p:spPr>
          <a:xfrm>
            <a:off x="8633525" y="1071700"/>
            <a:ext cx="510600" cy="242400"/>
          </a:xfrm>
          <a:prstGeom prst="rect">
            <a:avLst/>
          </a:prstGeom>
          <a:solidFill>
            <a:srgbClr val="F3F3F3"/>
          </a:solidFill>
          <a:ln>
            <a:noFill/>
          </a:ln>
        </p:spPr>
        <p:txBody>
          <a:bodyPr spcFirstLastPara="1" wrap="square" lIns="79125" tIns="39550" rIns="79125" bIns="3955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000" b="1" i="0" u="none" strike="noStrike" cap="none">
                <a:solidFill>
                  <a:srgbClr val="CCCCCC"/>
                </a:solidFill>
                <a:latin typeface="Calibri"/>
                <a:ea typeface="Calibri"/>
                <a:cs typeface="Calibri"/>
                <a:sym typeface="Calibri"/>
              </a:rPr>
              <a:t>Step 5</a:t>
            </a:r>
            <a:endParaRPr sz="1000" b="1" i="0" u="none" strike="noStrike" cap="none">
              <a:solidFill>
                <a:srgbClr val="CCCCCC"/>
              </a:solidFill>
              <a:latin typeface="Calibri"/>
              <a:ea typeface="Calibri"/>
              <a:cs typeface="Calibri"/>
              <a:sym typeface="Calibri"/>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625"/>
        <p:cNvGrpSpPr/>
        <p:nvPr/>
      </p:nvGrpSpPr>
      <p:grpSpPr>
        <a:xfrm>
          <a:off x="0" y="0"/>
          <a:ext cx="0" cy="0"/>
          <a:chOff x="0" y="0"/>
          <a:chExt cx="0" cy="0"/>
        </a:xfrm>
      </p:grpSpPr>
      <p:cxnSp>
        <p:nvCxnSpPr>
          <p:cNvPr id="626" name="Google Shape;626;p62"/>
          <p:cNvCxnSpPr/>
          <p:nvPr/>
        </p:nvCxnSpPr>
        <p:spPr>
          <a:xfrm>
            <a:off x="609875" y="765050"/>
            <a:ext cx="566400" cy="0"/>
          </a:xfrm>
          <a:prstGeom prst="straightConnector1">
            <a:avLst/>
          </a:prstGeom>
          <a:noFill/>
          <a:ln w="38100" cap="flat" cmpd="sng">
            <a:solidFill>
              <a:schemeClr val="accent1"/>
            </a:solidFill>
            <a:prstDash val="solid"/>
            <a:round/>
            <a:headEnd type="none" w="sm" len="sm"/>
            <a:tailEnd type="none" w="sm" len="sm"/>
          </a:ln>
        </p:spPr>
      </p:cxnSp>
      <p:sp>
        <p:nvSpPr>
          <p:cNvPr id="627" name="Google Shape;627;p62"/>
          <p:cNvSpPr txBox="1">
            <a:spLocks noGrp="1"/>
          </p:cNvSpPr>
          <p:nvPr>
            <p:ph type="body" idx="4294967295"/>
          </p:nvPr>
        </p:nvSpPr>
        <p:spPr>
          <a:xfrm>
            <a:off x="438513" y="1942238"/>
            <a:ext cx="7764300" cy="27540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1000"/>
              </a:spcBef>
              <a:spcAft>
                <a:spcPts val="0"/>
              </a:spcAft>
              <a:buSzPts val="1980"/>
              <a:buNone/>
            </a:pPr>
            <a:r>
              <a:rPr lang="en-US" sz="6000" b="1">
                <a:solidFill>
                  <a:srgbClr val="000000"/>
                </a:solidFill>
              </a:rPr>
              <a:t>2.</a:t>
            </a:r>
            <a:r>
              <a:rPr lang="en-US" sz="6000" b="1">
                <a:solidFill>
                  <a:srgbClr val="000000"/>
                </a:solidFill>
                <a:highlight>
                  <a:srgbClr val="CFE2F3"/>
                </a:highlight>
              </a:rPr>
              <a:t> </a:t>
            </a:r>
            <a:endParaRPr sz="6000" b="1">
              <a:solidFill>
                <a:srgbClr val="000000"/>
              </a:solidFill>
              <a:highlight>
                <a:srgbClr val="CFE2F3"/>
              </a:highlight>
            </a:endParaRPr>
          </a:p>
          <a:p>
            <a:pPr marL="0" lvl="0" indent="0" algn="ctr" rtl="0">
              <a:lnSpc>
                <a:spcPct val="100000"/>
              </a:lnSpc>
              <a:spcBef>
                <a:spcPts val="1000"/>
              </a:spcBef>
              <a:spcAft>
                <a:spcPts val="0"/>
              </a:spcAft>
              <a:buSzPts val="1980"/>
              <a:buNone/>
            </a:pPr>
            <a:r>
              <a:rPr lang="en-US" sz="2800" b="1">
                <a:solidFill>
                  <a:srgbClr val="000000"/>
                </a:solidFill>
              </a:rPr>
              <a:t>What are the </a:t>
            </a:r>
            <a:r>
              <a:rPr lang="en-US" sz="2800" b="1">
                <a:solidFill>
                  <a:srgbClr val="000000"/>
                </a:solidFill>
                <a:highlight>
                  <a:srgbClr val="CFE2F3"/>
                </a:highlight>
              </a:rPr>
              <a:t>use cases</a:t>
            </a:r>
            <a:r>
              <a:rPr lang="en-US" sz="2800" b="1">
                <a:solidFill>
                  <a:srgbClr val="000000"/>
                </a:solidFill>
              </a:rPr>
              <a:t>?</a:t>
            </a:r>
            <a:endParaRPr sz="2800" b="1">
              <a:solidFill>
                <a:srgbClr val="000000"/>
              </a:solidFill>
            </a:endParaRPr>
          </a:p>
          <a:p>
            <a:pPr marL="0" lvl="0" indent="0" algn="l" rtl="0">
              <a:lnSpc>
                <a:spcPct val="100000"/>
              </a:lnSpc>
              <a:spcBef>
                <a:spcPts val="1000"/>
              </a:spcBef>
              <a:spcAft>
                <a:spcPts val="0"/>
              </a:spcAft>
              <a:buNone/>
            </a:pPr>
            <a:endParaRPr sz="1900">
              <a:solidFill>
                <a:srgbClr val="000000"/>
              </a:solidFill>
            </a:endParaRPr>
          </a:p>
          <a:p>
            <a:pPr marL="0" lvl="0" indent="0" algn="l" rtl="0">
              <a:lnSpc>
                <a:spcPct val="90000"/>
              </a:lnSpc>
              <a:spcBef>
                <a:spcPts val="1000"/>
              </a:spcBef>
              <a:spcAft>
                <a:spcPts val="0"/>
              </a:spcAft>
              <a:buSzPts val="1980"/>
              <a:buNone/>
            </a:pPr>
            <a:endParaRPr sz="1800"/>
          </a:p>
          <a:p>
            <a:pPr marL="0" marR="38100" lvl="0" indent="0" algn="l" rtl="0">
              <a:lnSpc>
                <a:spcPct val="128571"/>
              </a:lnSpc>
              <a:spcBef>
                <a:spcPts val="0"/>
              </a:spcBef>
              <a:spcAft>
                <a:spcPts val="0"/>
              </a:spcAft>
              <a:buSzPts val="1980"/>
              <a:buNone/>
            </a:pPr>
            <a:endParaRPr sz="2100">
              <a:solidFill>
                <a:srgbClr val="222222"/>
              </a:solidFill>
              <a:highlight>
                <a:srgbClr val="F8F9FA"/>
              </a:highlight>
              <a:latin typeface="Arial"/>
              <a:ea typeface="Arial"/>
              <a:cs typeface="Arial"/>
              <a:sym typeface="Arial"/>
            </a:endParaRPr>
          </a:p>
          <a:p>
            <a:pPr marL="0" lvl="0" indent="0" algn="l" rtl="0">
              <a:lnSpc>
                <a:spcPct val="90000"/>
              </a:lnSpc>
              <a:spcBef>
                <a:spcPts val="300"/>
              </a:spcBef>
              <a:spcAft>
                <a:spcPts val="0"/>
              </a:spcAft>
              <a:buSzPts val="1980"/>
              <a:buNone/>
            </a:pPr>
            <a:endParaRPr sz="1800"/>
          </a:p>
        </p:txBody>
      </p:sp>
      <p:sp>
        <p:nvSpPr>
          <p:cNvPr id="628" name="Google Shape;628;p62"/>
          <p:cNvSpPr txBox="1"/>
          <p:nvPr/>
        </p:nvSpPr>
        <p:spPr>
          <a:xfrm>
            <a:off x="3899050" y="4583825"/>
            <a:ext cx="2634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latin typeface="Proxima Nova"/>
                <a:ea typeface="Proxima Nova"/>
                <a:cs typeface="Proxima Nova"/>
                <a:sym typeface="Proxima Nova"/>
              </a:rPr>
              <a:t>LINK TO MIRO/MURAL/???</a:t>
            </a:r>
            <a:endParaRPr>
              <a:latin typeface="Proxima Nova"/>
              <a:ea typeface="Proxima Nova"/>
              <a:cs typeface="Proxima Nova"/>
              <a:sym typeface="Proxima Nova"/>
            </a:endParaRPr>
          </a:p>
        </p:txBody>
      </p:sp>
      <p:sp>
        <p:nvSpPr>
          <p:cNvPr id="629" name="Google Shape;629;p62"/>
          <p:cNvSpPr txBox="1"/>
          <p:nvPr/>
        </p:nvSpPr>
        <p:spPr>
          <a:xfrm>
            <a:off x="7713275" y="465455"/>
            <a:ext cx="532800" cy="3387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a:latin typeface="Proxima Nova"/>
                <a:ea typeface="Proxima Nova"/>
                <a:cs typeface="Proxima Nova"/>
                <a:sym typeface="Proxima Nova"/>
              </a:rPr>
              <a:t>4</a:t>
            </a:r>
            <a:r>
              <a:rPr lang="en-US" sz="1400" b="0" i="0" u="none" strike="noStrike" cap="none">
                <a:solidFill>
                  <a:srgbClr val="000000"/>
                </a:solidFill>
                <a:latin typeface="Proxima Nova"/>
                <a:ea typeface="Proxima Nova"/>
                <a:cs typeface="Proxima Nova"/>
                <a:sym typeface="Proxima Nova"/>
              </a:rPr>
              <a:t>’</a:t>
            </a:r>
            <a:endParaRPr sz="1400" b="0" i="0" u="none" strike="noStrike" cap="none">
              <a:solidFill>
                <a:srgbClr val="000000"/>
              </a:solidFill>
              <a:latin typeface="Proxima Nova"/>
              <a:ea typeface="Proxima Nova"/>
              <a:cs typeface="Proxima Nova"/>
              <a:sym typeface="Proxima Nova"/>
            </a:endParaRPr>
          </a:p>
        </p:txBody>
      </p:sp>
      <p:sp>
        <p:nvSpPr>
          <p:cNvPr id="630" name="Google Shape;630;p62"/>
          <p:cNvSpPr/>
          <p:nvPr/>
        </p:nvSpPr>
        <p:spPr>
          <a:xfrm>
            <a:off x="7792050" y="11027"/>
            <a:ext cx="375249" cy="504976"/>
          </a:xfrm>
          <a:custGeom>
            <a:avLst/>
            <a:gdLst/>
            <a:ahLst/>
            <a:cxnLst/>
            <a:rect l="l" t="t" r="r" b="b"/>
            <a:pathLst>
              <a:path w="680" h="918" extrusionOk="0">
                <a:moveTo>
                  <a:pt x="608" y="371"/>
                </a:moveTo>
                <a:cubicBezTo>
                  <a:pt x="632" y="347"/>
                  <a:pt x="632" y="347"/>
                  <a:pt x="632" y="347"/>
                </a:cubicBezTo>
                <a:cubicBezTo>
                  <a:pt x="649" y="330"/>
                  <a:pt x="649" y="303"/>
                  <a:pt x="632" y="286"/>
                </a:cubicBezTo>
                <a:cubicBezTo>
                  <a:pt x="616" y="269"/>
                  <a:pt x="588" y="269"/>
                  <a:pt x="571" y="286"/>
                </a:cubicBezTo>
                <a:cubicBezTo>
                  <a:pt x="547" y="310"/>
                  <a:pt x="547" y="310"/>
                  <a:pt x="547" y="310"/>
                </a:cubicBezTo>
                <a:cubicBezTo>
                  <a:pt x="505" y="277"/>
                  <a:pt x="455" y="254"/>
                  <a:pt x="401" y="244"/>
                </a:cubicBezTo>
                <a:cubicBezTo>
                  <a:pt x="442" y="223"/>
                  <a:pt x="470" y="179"/>
                  <a:pt x="470" y="130"/>
                </a:cubicBezTo>
                <a:cubicBezTo>
                  <a:pt x="470" y="58"/>
                  <a:pt x="411" y="0"/>
                  <a:pt x="340" y="0"/>
                </a:cubicBezTo>
                <a:cubicBezTo>
                  <a:pt x="268" y="0"/>
                  <a:pt x="210" y="58"/>
                  <a:pt x="210" y="130"/>
                </a:cubicBezTo>
                <a:cubicBezTo>
                  <a:pt x="210" y="179"/>
                  <a:pt x="238" y="223"/>
                  <a:pt x="279" y="244"/>
                </a:cubicBezTo>
                <a:cubicBezTo>
                  <a:pt x="121" y="273"/>
                  <a:pt x="0" y="412"/>
                  <a:pt x="0" y="578"/>
                </a:cubicBezTo>
                <a:cubicBezTo>
                  <a:pt x="0" y="766"/>
                  <a:pt x="152" y="918"/>
                  <a:pt x="340" y="918"/>
                </a:cubicBezTo>
                <a:cubicBezTo>
                  <a:pt x="527" y="918"/>
                  <a:pt x="680" y="766"/>
                  <a:pt x="680" y="578"/>
                </a:cubicBezTo>
                <a:cubicBezTo>
                  <a:pt x="680" y="500"/>
                  <a:pt x="653" y="429"/>
                  <a:pt x="608" y="371"/>
                </a:cubicBezTo>
                <a:close/>
                <a:moveTo>
                  <a:pt x="245" y="130"/>
                </a:moveTo>
                <a:cubicBezTo>
                  <a:pt x="245" y="77"/>
                  <a:pt x="287" y="35"/>
                  <a:pt x="340" y="35"/>
                </a:cubicBezTo>
                <a:cubicBezTo>
                  <a:pt x="392" y="35"/>
                  <a:pt x="435" y="77"/>
                  <a:pt x="435" y="130"/>
                </a:cubicBezTo>
                <a:cubicBezTo>
                  <a:pt x="435" y="175"/>
                  <a:pt x="404" y="213"/>
                  <a:pt x="361" y="223"/>
                </a:cubicBezTo>
                <a:cubicBezTo>
                  <a:pt x="361" y="181"/>
                  <a:pt x="361" y="181"/>
                  <a:pt x="361" y="181"/>
                </a:cubicBezTo>
                <a:cubicBezTo>
                  <a:pt x="381" y="181"/>
                  <a:pt x="381" y="181"/>
                  <a:pt x="381" y="181"/>
                </a:cubicBezTo>
                <a:cubicBezTo>
                  <a:pt x="381" y="99"/>
                  <a:pt x="381" y="99"/>
                  <a:pt x="381" y="99"/>
                </a:cubicBezTo>
                <a:cubicBezTo>
                  <a:pt x="299" y="99"/>
                  <a:pt x="299" y="99"/>
                  <a:pt x="299" y="99"/>
                </a:cubicBezTo>
                <a:cubicBezTo>
                  <a:pt x="299" y="181"/>
                  <a:pt x="299" y="181"/>
                  <a:pt x="299" y="181"/>
                </a:cubicBezTo>
                <a:cubicBezTo>
                  <a:pt x="318" y="181"/>
                  <a:pt x="318" y="181"/>
                  <a:pt x="318" y="181"/>
                </a:cubicBezTo>
                <a:cubicBezTo>
                  <a:pt x="318" y="223"/>
                  <a:pt x="318" y="223"/>
                  <a:pt x="318" y="223"/>
                </a:cubicBezTo>
                <a:cubicBezTo>
                  <a:pt x="276" y="213"/>
                  <a:pt x="245" y="175"/>
                  <a:pt x="245" y="130"/>
                </a:cubicBezTo>
                <a:close/>
                <a:moveTo>
                  <a:pt x="357" y="848"/>
                </a:moveTo>
                <a:cubicBezTo>
                  <a:pt x="357" y="814"/>
                  <a:pt x="357" y="814"/>
                  <a:pt x="357" y="814"/>
                </a:cubicBezTo>
                <a:cubicBezTo>
                  <a:pt x="357" y="805"/>
                  <a:pt x="349" y="797"/>
                  <a:pt x="340" y="797"/>
                </a:cubicBezTo>
                <a:cubicBezTo>
                  <a:pt x="330" y="797"/>
                  <a:pt x="322" y="805"/>
                  <a:pt x="322" y="814"/>
                </a:cubicBezTo>
                <a:cubicBezTo>
                  <a:pt x="322" y="848"/>
                  <a:pt x="322" y="848"/>
                  <a:pt x="322" y="848"/>
                </a:cubicBezTo>
                <a:cubicBezTo>
                  <a:pt x="187" y="839"/>
                  <a:pt x="79" y="731"/>
                  <a:pt x="70" y="596"/>
                </a:cubicBezTo>
                <a:cubicBezTo>
                  <a:pt x="120" y="596"/>
                  <a:pt x="120" y="596"/>
                  <a:pt x="120" y="596"/>
                </a:cubicBezTo>
                <a:cubicBezTo>
                  <a:pt x="130" y="596"/>
                  <a:pt x="138" y="588"/>
                  <a:pt x="138" y="578"/>
                </a:cubicBezTo>
                <a:cubicBezTo>
                  <a:pt x="138" y="569"/>
                  <a:pt x="130" y="561"/>
                  <a:pt x="120" y="561"/>
                </a:cubicBezTo>
                <a:cubicBezTo>
                  <a:pt x="70" y="561"/>
                  <a:pt x="70" y="561"/>
                  <a:pt x="70" y="561"/>
                </a:cubicBezTo>
                <a:cubicBezTo>
                  <a:pt x="79" y="420"/>
                  <a:pt x="197" y="308"/>
                  <a:pt x="340" y="308"/>
                </a:cubicBezTo>
                <a:cubicBezTo>
                  <a:pt x="483" y="308"/>
                  <a:pt x="600" y="420"/>
                  <a:pt x="609" y="561"/>
                </a:cubicBezTo>
                <a:cubicBezTo>
                  <a:pt x="559" y="561"/>
                  <a:pt x="559" y="561"/>
                  <a:pt x="559" y="561"/>
                </a:cubicBezTo>
                <a:cubicBezTo>
                  <a:pt x="550" y="561"/>
                  <a:pt x="542" y="569"/>
                  <a:pt x="542" y="578"/>
                </a:cubicBezTo>
                <a:cubicBezTo>
                  <a:pt x="542" y="588"/>
                  <a:pt x="550" y="596"/>
                  <a:pt x="559" y="596"/>
                </a:cubicBezTo>
                <a:cubicBezTo>
                  <a:pt x="609" y="596"/>
                  <a:pt x="609" y="596"/>
                  <a:pt x="609" y="596"/>
                </a:cubicBezTo>
                <a:cubicBezTo>
                  <a:pt x="601" y="731"/>
                  <a:pt x="492" y="839"/>
                  <a:pt x="357" y="848"/>
                </a:cubicBezTo>
                <a:close/>
                <a:moveTo>
                  <a:pt x="396" y="611"/>
                </a:moveTo>
                <a:cubicBezTo>
                  <a:pt x="414" y="580"/>
                  <a:pt x="403" y="540"/>
                  <a:pt x="372" y="522"/>
                </a:cubicBezTo>
                <a:cubicBezTo>
                  <a:pt x="362" y="516"/>
                  <a:pt x="351" y="513"/>
                  <a:pt x="340" y="513"/>
                </a:cubicBezTo>
                <a:cubicBezTo>
                  <a:pt x="329" y="513"/>
                  <a:pt x="318" y="516"/>
                  <a:pt x="308" y="522"/>
                </a:cubicBezTo>
                <a:cubicBezTo>
                  <a:pt x="296" y="510"/>
                  <a:pt x="296" y="510"/>
                  <a:pt x="296" y="510"/>
                </a:cubicBezTo>
                <a:cubicBezTo>
                  <a:pt x="289" y="503"/>
                  <a:pt x="278" y="503"/>
                  <a:pt x="272" y="510"/>
                </a:cubicBezTo>
                <a:cubicBezTo>
                  <a:pt x="265" y="517"/>
                  <a:pt x="265" y="528"/>
                  <a:pt x="272" y="535"/>
                </a:cubicBezTo>
                <a:cubicBezTo>
                  <a:pt x="283" y="546"/>
                  <a:pt x="283" y="546"/>
                  <a:pt x="283" y="546"/>
                </a:cubicBezTo>
                <a:cubicBezTo>
                  <a:pt x="266" y="578"/>
                  <a:pt x="276" y="617"/>
                  <a:pt x="307" y="635"/>
                </a:cubicBezTo>
                <a:cubicBezTo>
                  <a:pt x="318" y="641"/>
                  <a:pt x="329" y="644"/>
                  <a:pt x="340" y="644"/>
                </a:cubicBezTo>
                <a:cubicBezTo>
                  <a:pt x="351" y="644"/>
                  <a:pt x="362" y="641"/>
                  <a:pt x="372" y="635"/>
                </a:cubicBezTo>
                <a:cubicBezTo>
                  <a:pt x="481" y="745"/>
                  <a:pt x="481" y="745"/>
                  <a:pt x="481" y="745"/>
                </a:cubicBezTo>
                <a:cubicBezTo>
                  <a:pt x="485" y="748"/>
                  <a:pt x="489" y="750"/>
                  <a:pt x="494" y="750"/>
                </a:cubicBezTo>
                <a:cubicBezTo>
                  <a:pt x="498" y="750"/>
                  <a:pt x="503" y="748"/>
                  <a:pt x="506" y="745"/>
                </a:cubicBezTo>
                <a:cubicBezTo>
                  <a:pt x="513" y="738"/>
                  <a:pt x="513" y="727"/>
                  <a:pt x="506" y="720"/>
                </a:cubicBezTo>
                <a:lnTo>
                  <a:pt x="396" y="611"/>
                </a:lnTo>
                <a:close/>
                <a:moveTo>
                  <a:pt x="366" y="594"/>
                </a:moveTo>
                <a:cubicBezTo>
                  <a:pt x="361" y="603"/>
                  <a:pt x="351" y="609"/>
                  <a:pt x="340" y="609"/>
                </a:cubicBezTo>
                <a:cubicBezTo>
                  <a:pt x="334" y="609"/>
                  <a:pt x="329" y="608"/>
                  <a:pt x="325" y="605"/>
                </a:cubicBezTo>
                <a:cubicBezTo>
                  <a:pt x="310" y="596"/>
                  <a:pt x="305" y="578"/>
                  <a:pt x="314" y="563"/>
                </a:cubicBezTo>
                <a:cubicBezTo>
                  <a:pt x="319" y="554"/>
                  <a:pt x="329" y="548"/>
                  <a:pt x="340" y="548"/>
                </a:cubicBezTo>
                <a:cubicBezTo>
                  <a:pt x="345" y="548"/>
                  <a:pt x="350" y="549"/>
                  <a:pt x="355" y="552"/>
                </a:cubicBezTo>
                <a:cubicBezTo>
                  <a:pt x="362" y="556"/>
                  <a:pt x="367" y="563"/>
                  <a:pt x="369" y="571"/>
                </a:cubicBezTo>
                <a:cubicBezTo>
                  <a:pt x="371" y="578"/>
                  <a:pt x="370" y="587"/>
                  <a:pt x="366" y="594"/>
                </a:cubicBezTo>
                <a:close/>
                <a:moveTo>
                  <a:pt x="308" y="426"/>
                </a:moveTo>
                <a:cubicBezTo>
                  <a:pt x="308" y="413"/>
                  <a:pt x="316" y="401"/>
                  <a:pt x="328" y="397"/>
                </a:cubicBezTo>
                <a:cubicBezTo>
                  <a:pt x="420" y="345"/>
                  <a:pt x="420" y="345"/>
                  <a:pt x="420" y="345"/>
                </a:cubicBezTo>
                <a:cubicBezTo>
                  <a:pt x="369" y="438"/>
                  <a:pt x="369" y="438"/>
                  <a:pt x="369" y="438"/>
                </a:cubicBezTo>
                <a:cubicBezTo>
                  <a:pt x="364" y="449"/>
                  <a:pt x="353" y="457"/>
                  <a:pt x="340" y="457"/>
                </a:cubicBezTo>
                <a:cubicBezTo>
                  <a:pt x="322" y="457"/>
                  <a:pt x="308" y="443"/>
                  <a:pt x="308" y="426"/>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1" name="Google Shape;631;p62"/>
          <p:cNvSpPr/>
          <p:nvPr/>
        </p:nvSpPr>
        <p:spPr>
          <a:xfrm>
            <a:off x="8633525" y="0"/>
            <a:ext cx="510600" cy="242400"/>
          </a:xfrm>
          <a:prstGeom prst="rect">
            <a:avLst/>
          </a:prstGeom>
          <a:solidFill>
            <a:srgbClr val="F3F3F3"/>
          </a:solidFill>
          <a:ln>
            <a:noFill/>
          </a:ln>
        </p:spPr>
        <p:txBody>
          <a:bodyPr spcFirstLastPara="1" wrap="square" lIns="79125" tIns="39550" rIns="79125" bIns="3955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000" b="1" i="0" u="none" strike="noStrike" cap="none">
                <a:solidFill>
                  <a:srgbClr val="CCCCCC"/>
                </a:solidFill>
                <a:latin typeface="Calibri"/>
                <a:ea typeface="Calibri"/>
                <a:cs typeface="Calibri"/>
                <a:sym typeface="Calibri"/>
              </a:rPr>
              <a:t>Step 1</a:t>
            </a:r>
            <a:endParaRPr sz="1000" b="1" i="0" u="none" strike="noStrike" cap="none">
              <a:solidFill>
                <a:srgbClr val="CCCCCC"/>
              </a:solidFill>
              <a:latin typeface="Calibri"/>
              <a:ea typeface="Calibri"/>
              <a:cs typeface="Calibri"/>
              <a:sym typeface="Calibri"/>
            </a:endParaRPr>
          </a:p>
        </p:txBody>
      </p:sp>
      <p:sp>
        <p:nvSpPr>
          <p:cNvPr id="632" name="Google Shape;632;p62"/>
          <p:cNvSpPr/>
          <p:nvPr/>
        </p:nvSpPr>
        <p:spPr>
          <a:xfrm>
            <a:off x="8633525" y="268300"/>
            <a:ext cx="510600" cy="242400"/>
          </a:xfrm>
          <a:prstGeom prst="rect">
            <a:avLst/>
          </a:prstGeom>
          <a:solidFill>
            <a:srgbClr val="FFF200"/>
          </a:solidFill>
          <a:ln>
            <a:noFill/>
          </a:ln>
        </p:spPr>
        <p:txBody>
          <a:bodyPr spcFirstLastPara="1" wrap="square" lIns="79125" tIns="39550" rIns="79125" bIns="3955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000" b="1" i="0" u="none" strike="noStrike" cap="none">
                <a:solidFill>
                  <a:srgbClr val="000000"/>
                </a:solidFill>
                <a:latin typeface="Calibri"/>
                <a:ea typeface="Calibri"/>
                <a:cs typeface="Calibri"/>
                <a:sym typeface="Calibri"/>
              </a:rPr>
              <a:t>Step 2</a:t>
            </a:r>
            <a:endParaRPr sz="1000" b="1" i="0" u="none" strike="noStrike" cap="none">
              <a:solidFill>
                <a:srgbClr val="000000"/>
              </a:solidFill>
              <a:latin typeface="Calibri"/>
              <a:ea typeface="Calibri"/>
              <a:cs typeface="Calibri"/>
              <a:sym typeface="Calibri"/>
            </a:endParaRPr>
          </a:p>
        </p:txBody>
      </p:sp>
      <p:sp>
        <p:nvSpPr>
          <p:cNvPr id="633" name="Google Shape;633;p62"/>
          <p:cNvSpPr/>
          <p:nvPr/>
        </p:nvSpPr>
        <p:spPr>
          <a:xfrm>
            <a:off x="8633525" y="804150"/>
            <a:ext cx="510600" cy="242400"/>
          </a:xfrm>
          <a:prstGeom prst="rect">
            <a:avLst/>
          </a:prstGeom>
          <a:solidFill>
            <a:srgbClr val="F3F3F3"/>
          </a:solidFill>
          <a:ln>
            <a:noFill/>
          </a:ln>
        </p:spPr>
        <p:txBody>
          <a:bodyPr spcFirstLastPara="1" wrap="square" lIns="79125" tIns="39550" rIns="79125" bIns="3955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000" b="1" i="0" u="none" strike="noStrike" cap="none">
                <a:solidFill>
                  <a:srgbClr val="CCCCCC"/>
                </a:solidFill>
                <a:latin typeface="Calibri"/>
                <a:ea typeface="Calibri"/>
                <a:cs typeface="Calibri"/>
                <a:sym typeface="Calibri"/>
              </a:rPr>
              <a:t>Step 4</a:t>
            </a:r>
            <a:endParaRPr sz="1000" b="1" i="0" u="none" strike="noStrike" cap="none">
              <a:solidFill>
                <a:srgbClr val="CCCCCC"/>
              </a:solidFill>
              <a:latin typeface="Calibri"/>
              <a:ea typeface="Calibri"/>
              <a:cs typeface="Calibri"/>
              <a:sym typeface="Calibri"/>
            </a:endParaRPr>
          </a:p>
        </p:txBody>
      </p:sp>
      <p:sp>
        <p:nvSpPr>
          <p:cNvPr id="634" name="Google Shape;634;p62"/>
          <p:cNvSpPr/>
          <p:nvPr/>
        </p:nvSpPr>
        <p:spPr>
          <a:xfrm>
            <a:off x="8633525" y="536600"/>
            <a:ext cx="510600" cy="242400"/>
          </a:xfrm>
          <a:prstGeom prst="rect">
            <a:avLst/>
          </a:prstGeom>
          <a:solidFill>
            <a:srgbClr val="F3F3F3"/>
          </a:solidFill>
          <a:ln>
            <a:noFill/>
          </a:ln>
        </p:spPr>
        <p:txBody>
          <a:bodyPr spcFirstLastPara="1" wrap="square" lIns="79125" tIns="39550" rIns="79125" bIns="3955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000" b="1" i="0" u="none" strike="noStrike" cap="none">
                <a:solidFill>
                  <a:srgbClr val="CCCCCC"/>
                </a:solidFill>
                <a:latin typeface="Calibri"/>
                <a:ea typeface="Calibri"/>
                <a:cs typeface="Calibri"/>
                <a:sym typeface="Calibri"/>
              </a:rPr>
              <a:t>Step 3</a:t>
            </a:r>
            <a:endParaRPr sz="1000" b="1" i="0" u="none" strike="noStrike" cap="none">
              <a:solidFill>
                <a:srgbClr val="CCCCCC"/>
              </a:solidFill>
              <a:latin typeface="Calibri"/>
              <a:ea typeface="Calibri"/>
              <a:cs typeface="Calibri"/>
              <a:sym typeface="Calibri"/>
            </a:endParaRPr>
          </a:p>
        </p:txBody>
      </p:sp>
      <p:sp>
        <p:nvSpPr>
          <p:cNvPr id="635" name="Google Shape;635;p62"/>
          <p:cNvSpPr/>
          <p:nvPr/>
        </p:nvSpPr>
        <p:spPr>
          <a:xfrm>
            <a:off x="8633525" y="1339250"/>
            <a:ext cx="510600" cy="242400"/>
          </a:xfrm>
          <a:prstGeom prst="rect">
            <a:avLst/>
          </a:prstGeom>
          <a:solidFill>
            <a:srgbClr val="F3F3F3"/>
          </a:solidFill>
          <a:ln>
            <a:noFill/>
          </a:ln>
        </p:spPr>
        <p:txBody>
          <a:bodyPr spcFirstLastPara="1" wrap="square" lIns="79125" tIns="39550" rIns="79125" bIns="3955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000" b="1" i="0" u="none" strike="noStrike" cap="none">
                <a:solidFill>
                  <a:srgbClr val="CCCCCC"/>
                </a:solidFill>
                <a:latin typeface="Calibri"/>
                <a:ea typeface="Calibri"/>
                <a:cs typeface="Calibri"/>
                <a:sym typeface="Calibri"/>
              </a:rPr>
              <a:t>Step 6</a:t>
            </a:r>
            <a:endParaRPr sz="1000" b="1" i="0" u="none" strike="noStrike" cap="none">
              <a:solidFill>
                <a:srgbClr val="CCCCCC"/>
              </a:solidFill>
              <a:latin typeface="Calibri"/>
              <a:ea typeface="Calibri"/>
              <a:cs typeface="Calibri"/>
              <a:sym typeface="Calibri"/>
            </a:endParaRPr>
          </a:p>
        </p:txBody>
      </p:sp>
      <p:sp>
        <p:nvSpPr>
          <p:cNvPr id="636" name="Google Shape;636;p62"/>
          <p:cNvSpPr/>
          <p:nvPr/>
        </p:nvSpPr>
        <p:spPr>
          <a:xfrm>
            <a:off x="8633525" y="1071700"/>
            <a:ext cx="510600" cy="242400"/>
          </a:xfrm>
          <a:prstGeom prst="rect">
            <a:avLst/>
          </a:prstGeom>
          <a:solidFill>
            <a:srgbClr val="F3F3F3"/>
          </a:solidFill>
          <a:ln>
            <a:noFill/>
          </a:ln>
        </p:spPr>
        <p:txBody>
          <a:bodyPr spcFirstLastPara="1" wrap="square" lIns="79125" tIns="39550" rIns="79125" bIns="3955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000" b="1" i="0" u="none" strike="noStrike" cap="none">
                <a:solidFill>
                  <a:srgbClr val="CCCCCC"/>
                </a:solidFill>
                <a:latin typeface="Calibri"/>
                <a:ea typeface="Calibri"/>
                <a:cs typeface="Calibri"/>
                <a:sym typeface="Calibri"/>
              </a:rPr>
              <a:t>Step 5</a:t>
            </a:r>
            <a:endParaRPr sz="1000" b="1" i="0" u="none" strike="noStrike" cap="none">
              <a:solidFill>
                <a:srgbClr val="CCCCCC"/>
              </a:solidFill>
              <a:latin typeface="Calibri"/>
              <a:ea typeface="Calibri"/>
              <a:cs typeface="Calibri"/>
              <a:sym typeface="Calibri"/>
            </a:endParaRPr>
          </a:p>
        </p:txBody>
      </p:sp>
      <p:pic>
        <p:nvPicPr>
          <p:cNvPr id="637" name="Google Shape;637;p62"/>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6922875" y="4529525"/>
            <a:ext cx="1397375" cy="397325"/>
          </a:xfrm>
          <a:prstGeom prst="rect">
            <a:avLst/>
          </a:prstGeom>
          <a:noFill/>
          <a:ln>
            <a:noFill/>
          </a:ln>
        </p:spPr>
      </p:pic>
      <p:pic>
        <p:nvPicPr>
          <p:cNvPr id="638" name="Google Shape;638;p62"/>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8426299" y="4529537"/>
            <a:ext cx="373527" cy="319578"/>
          </a:xfrm>
          <a:prstGeom prst="rect">
            <a:avLst/>
          </a:prstGeom>
          <a:noFill/>
          <a:ln>
            <a:noFill/>
          </a:ln>
          <a:effectLst>
            <a:outerShdw blurRad="57150" dist="19050" dir="5400000" algn="bl" rotWithShape="0">
              <a:srgbClr val="000000">
                <a:alpha val="49410"/>
              </a:srgbClr>
            </a:outerShdw>
          </a:effectLst>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642"/>
        <p:cNvGrpSpPr/>
        <p:nvPr/>
      </p:nvGrpSpPr>
      <p:grpSpPr>
        <a:xfrm>
          <a:off x="0" y="0"/>
          <a:ext cx="0" cy="0"/>
          <a:chOff x="0" y="0"/>
          <a:chExt cx="0" cy="0"/>
        </a:xfrm>
      </p:grpSpPr>
      <p:cxnSp>
        <p:nvCxnSpPr>
          <p:cNvPr id="643" name="Google Shape;643;p63"/>
          <p:cNvCxnSpPr/>
          <p:nvPr/>
        </p:nvCxnSpPr>
        <p:spPr>
          <a:xfrm>
            <a:off x="609875" y="765050"/>
            <a:ext cx="566400" cy="0"/>
          </a:xfrm>
          <a:prstGeom prst="straightConnector1">
            <a:avLst/>
          </a:prstGeom>
          <a:noFill/>
          <a:ln w="38100" cap="flat" cmpd="sng">
            <a:solidFill>
              <a:schemeClr val="accent1"/>
            </a:solidFill>
            <a:prstDash val="solid"/>
            <a:round/>
            <a:headEnd type="none" w="sm" len="sm"/>
            <a:tailEnd type="none" w="sm" len="sm"/>
          </a:ln>
        </p:spPr>
      </p:cxnSp>
      <p:sp>
        <p:nvSpPr>
          <p:cNvPr id="644" name="Google Shape;644;p63"/>
          <p:cNvSpPr txBox="1">
            <a:spLocks noGrp="1"/>
          </p:cNvSpPr>
          <p:nvPr>
            <p:ph type="body" idx="4294967295"/>
          </p:nvPr>
        </p:nvSpPr>
        <p:spPr>
          <a:xfrm>
            <a:off x="438513" y="1942238"/>
            <a:ext cx="7764300" cy="27540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1000"/>
              </a:spcBef>
              <a:spcAft>
                <a:spcPts val="0"/>
              </a:spcAft>
              <a:buSzPts val="1980"/>
              <a:buNone/>
            </a:pPr>
            <a:r>
              <a:rPr lang="en-US" sz="2800" b="1">
                <a:solidFill>
                  <a:srgbClr val="000000"/>
                </a:solidFill>
                <a:highlight>
                  <a:srgbClr val="CFE2F3"/>
                </a:highlight>
              </a:rPr>
              <a:t>What are the use cases?</a:t>
            </a:r>
            <a:endParaRPr sz="2800" b="1">
              <a:solidFill>
                <a:srgbClr val="000000"/>
              </a:solidFill>
              <a:highlight>
                <a:srgbClr val="CFE2F3"/>
              </a:highlight>
            </a:endParaRPr>
          </a:p>
          <a:p>
            <a:pPr marL="457200" lvl="0" indent="-349250" algn="l" rtl="0">
              <a:lnSpc>
                <a:spcPct val="100000"/>
              </a:lnSpc>
              <a:spcBef>
                <a:spcPts val="1000"/>
              </a:spcBef>
              <a:spcAft>
                <a:spcPts val="0"/>
              </a:spcAft>
              <a:buClr>
                <a:srgbClr val="000000"/>
              </a:buClr>
              <a:buSzPts val="1900"/>
              <a:buChar char="❖"/>
            </a:pPr>
            <a:r>
              <a:rPr lang="en-US" sz="1900">
                <a:solidFill>
                  <a:srgbClr val="000000"/>
                </a:solidFill>
              </a:rPr>
              <a:t>Citizens: ability to travel international</a:t>
            </a:r>
            <a:endParaRPr sz="1900">
              <a:solidFill>
                <a:srgbClr val="000000"/>
              </a:solidFill>
            </a:endParaRPr>
          </a:p>
          <a:p>
            <a:pPr marL="457200" lvl="0" indent="-349250" algn="l" rtl="0">
              <a:lnSpc>
                <a:spcPct val="100000"/>
              </a:lnSpc>
              <a:spcBef>
                <a:spcPts val="0"/>
              </a:spcBef>
              <a:spcAft>
                <a:spcPts val="0"/>
              </a:spcAft>
              <a:buClr>
                <a:srgbClr val="000000"/>
              </a:buClr>
              <a:buSzPts val="1900"/>
              <a:buChar char="❖"/>
            </a:pPr>
            <a:r>
              <a:rPr lang="en-US" sz="1900">
                <a:solidFill>
                  <a:srgbClr val="000000"/>
                </a:solidFill>
              </a:rPr>
              <a:t>Vaccination centra: ability to pass on vaccination information</a:t>
            </a:r>
            <a:endParaRPr sz="1900">
              <a:solidFill>
                <a:srgbClr val="000000"/>
              </a:solidFill>
            </a:endParaRPr>
          </a:p>
          <a:p>
            <a:pPr marL="457200" lvl="0" indent="-349250" algn="l" rtl="0">
              <a:lnSpc>
                <a:spcPct val="100000"/>
              </a:lnSpc>
              <a:spcBef>
                <a:spcPts val="0"/>
              </a:spcBef>
              <a:spcAft>
                <a:spcPts val="0"/>
              </a:spcAft>
              <a:buClr>
                <a:srgbClr val="000000"/>
              </a:buClr>
              <a:buSzPts val="1900"/>
              <a:buChar char="❖"/>
            </a:pPr>
            <a:r>
              <a:rPr lang="en-US" sz="1900">
                <a:solidFill>
                  <a:srgbClr val="000000"/>
                </a:solidFill>
              </a:rPr>
              <a:t>Test centra: ability to pass on testing results</a:t>
            </a:r>
            <a:endParaRPr sz="1900">
              <a:solidFill>
                <a:srgbClr val="000000"/>
              </a:solidFill>
            </a:endParaRPr>
          </a:p>
          <a:p>
            <a:pPr marL="457200" lvl="0" indent="-349250" algn="l" rtl="0">
              <a:lnSpc>
                <a:spcPct val="100000"/>
              </a:lnSpc>
              <a:spcBef>
                <a:spcPts val="0"/>
              </a:spcBef>
              <a:spcAft>
                <a:spcPts val="0"/>
              </a:spcAft>
              <a:buClr>
                <a:srgbClr val="000000"/>
              </a:buClr>
              <a:buSzPts val="1900"/>
              <a:buChar char="❖"/>
            </a:pPr>
            <a:r>
              <a:rPr lang="en-US" sz="1900">
                <a:solidFill>
                  <a:srgbClr val="000000"/>
                </a:solidFill>
              </a:rPr>
              <a:t>Hospitals: ability to consult vaccination information</a:t>
            </a:r>
            <a:endParaRPr sz="1900">
              <a:solidFill>
                <a:srgbClr val="000000"/>
              </a:solidFill>
            </a:endParaRPr>
          </a:p>
          <a:p>
            <a:pPr marL="457200" lvl="0" indent="-349250" algn="l" rtl="0">
              <a:lnSpc>
                <a:spcPct val="100000"/>
              </a:lnSpc>
              <a:spcBef>
                <a:spcPts val="0"/>
              </a:spcBef>
              <a:spcAft>
                <a:spcPts val="0"/>
              </a:spcAft>
              <a:buClr>
                <a:srgbClr val="000000"/>
              </a:buClr>
              <a:buSzPts val="1900"/>
              <a:buChar char="❖"/>
            </a:pPr>
            <a:r>
              <a:rPr lang="en-US" sz="1900">
                <a:solidFill>
                  <a:srgbClr val="000000"/>
                </a:solidFill>
              </a:rPr>
              <a:t>Event sector: identify persons at risk</a:t>
            </a:r>
            <a:endParaRPr sz="1900">
              <a:solidFill>
                <a:srgbClr val="000000"/>
              </a:solidFill>
            </a:endParaRPr>
          </a:p>
          <a:p>
            <a:pPr marL="457200" lvl="0" indent="-349250" algn="l" rtl="0">
              <a:lnSpc>
                <a:spcPct val="100000"/>
              </a:lnSpc>
              <a:spcBef>
                <a:spcPts val="0"/>
              </a:spcBef>
              <a:spcAft>
                <a:spcPts val="0"/>
              </a:spcAft>
              <a:buClr>
                <a:srgbClr val="000000"/>
              </a:buClr>
              <a:buSzPts val="1900"/>
              <a:buChar char="❖"/>
            </a:pPr>
            <a:r>
              <a:rPr lang="en-US" sz="1900">
                <a:solidFill>
                  <a:srgbClr val="000000"/>
                </a:solidFill>
              </a:rPr>
              <a:t>Airports: identify persons at risk</a:t>
            </a:r>
            <a:endParaRPr sz="1900">
              <a:solidFill>
                <a:srgbClr val="000000"/>
              </a:solidFill>
            </a:endParaRPr>
          </a:p>
          <a:p>
            <a:pPr marL="457200" lvl="0" indent="-349250" algn="l" rtl="0">
              <a:lnSpc>
                <a:spcPct val="100000"/>
              </a:lnSpc>
              <a:spcBef>
                <a:spcPts val="0"/>
              </a:spcBef>
              <a:spcAft>
                <a:spcPts val="0"/>
              </a:spcAft>
              <a:buClr>
                <a:srgbClr val="000000"/>
              </a:buClr>
              <a:buSzPts val="1900"/>
              <a:buChar char="❖"/>
            </a:pPr>
            <a:r>
              <a:rPr lang="en-US" sz="1900">
                <a:solidFill>
                  <a:srgbClr val="000000"/>
                </a:solidFill>
              </a:rPr>
              <a:t>Other countries: identify persons at risk</a:t>
            </a:r>
            <a:endParaRPr sz="1900">
              <a:solidFill>
                <a:srgbClr val="000000"/>
              </a:solidFill>
            </a:endParaRPr>
          </a:p>
          <a:p>
            <a:pPr marL="457200" lvl="0" indent="-349250" algn="l" rtl="0">
              <a:lnSpc>
                <a:spcPct val="100000"/>
              </a:lnSpc>
              <a:spcBef>
                <a:spcPts val="0"/>
              </a:spcBef>
              <a:spcAft>
                <a:spcPts val="0"/>
              </a:spcAft>
              <a:buClr>
                <a:srgbClr val="000000"/>
              </a:buClr>
              <a:buSzPts val="1900"/>
              <a:buChar char="❖"/>
            </a:pPr>
            <a:r>
              <a:rPr lang="en-US" sz="1900">
                <a:solidFill>
                  <a:srgbClr val="000000"/>
                </a:solidFill>
              </a:rPr>
              <a:t>…</a:t>
            </a:r>
            <a:endParaRPr sz="1900">
              <a:solidFill>
                <a:srgbClr val="000000"/>
              </a:solidFill>
            </a:endParaRPr>
          </a:p>
          <a:p>
            <a:pPr marL="0" lvl="0" indent="0" algn="l" rtl="0">
              <a:lnSpc>
                <a:spcPct val="100000"/>
              </a:lnSpc>
              <a:spcBef>
                <a:spcPts val="1000"/>
              </a:spcBef>
              <a:spcAft>
                <a:spcPts val="0"/>
              </a:spcAft>
              <a:buNone/>
            </a:pPr>
            <a:endParaRPr sz="1900">
              <a:solidFill>
                <a:srgbClr val="000000"/>
              </a:solidFill>
            </a:endParaRPr>
          </a:p>
          <a:p>
            <a:pPr marL="0" marR="38100" lvl="0" indent="0" algn="l" rtl="0">
              <a:lnSpc>
                <a:spcPct val="128571"/>
              </a:lnSpc>
              <a:spcBef>
                <a:spcPts val="0"/>
              </a:spcBef>
              <a:spcAft>
                <a:spcPts val="0"/>
              </a:spcAft>
              <a:buSzPts val="1980"/>
              <a:buNone/>
            </a:pPr>
            <a:endParaRPr sz="2100">
              <a:solidFill>
                <a:srgbClr val="222222"/>
              </a:solidFill>
              <a:highlight>
                <a:srgbClr val="F8F9FA"/>
              </a:highlight>
              <a:latin typeface="Arial"/>
              <a:ea typeface="Arial"/>
              <a:cs typeface="Arial"/>
              <a:sym typeface="Arial"/>
            </a:endParaRPr>
          </a:p>
          <a:p>
            <a:pPr marL="0" lvl="0" indent="0" algn="l" rtl="0">
              <a:lnSpc>
                <a:spcPct val="90000"/>
              </a:lnSpc>
              <a:spcBef>
                <a:spcPts val="300"/>
              </a:spcBef>
              <a:spcAft>
                <a:spcPts val="0"/>
              </a:spcAft>
              <a:buSzPts val="1980"/>
              <a:buNone/>
            </a:pPr>
            <a:endParaRPr sz="1800"/>
          </a:p>
        </p:txBody>
      </p:sp>
      <p:sp>
        <p:nvSpPr>
          <p:cNvPr id="645" name="Google Shape;645;p63"/>
          <p:cNvSpPr/>
          <p:nvPr/>
        </p:nvSpPr>
        <p:spPr>
          <a:xfrm>
            <a:off x="8633525" y="0"/>
            <a:ext cx="510600" cy="242400"/>
          </a:xfrm>
          <a:prstGeom prst="rect">
            <a:avLst/>
          </a:prstGeom>
          <a:solidFill>
            <a:srgbClr val="F3F3F3"/>
          </a:solidFill>
          <a:ln>
            <a:noFill/>
          </a:ln>
        </p:spPr>
        <p:txBody>
          <a:bodyPr spcFirstLastPara="1" wrap="square" lIns="79125" tIns="39550" rIns="79125" bIns="3955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000" b="1" i="0" u="none" strike="noStrike" cap="none">
                <a:solidFill>
                  <a:srgbClr val="CCCCCC"/>
                </a:solidFill>
                <a:latin typeface="Calibri"/>
                <a:ea typeface="Calibri"/>
                <a:cs typeface="Calibri"/>
                <a:sym typeface="Calibri"/>
              </a:rPr>
              <a:t>Step 1</a:t>
            </a:r>
            <a:endParaRPr sz="1000" b="1" i="0" u="none" strike="noStrike" cap="none">
              <a:solidFill>
                <a:srgbClr val="CCCCCC"/>
              </a:solidFill>
              <a:latin typeface="Calibri"/>
              <a:ea typeface="Calibri"/>
              <a:cs typeface="Calibri"/>
              <a:sym typeface="Calibri"/>
            </a:endParaRPr>
          </a:p>
        </p:txBody>
      </p:sp>
      <p:sp>
        <p:nvSpPr>
          <p:cNvPr id="646" name="Google Shape;646;p63"/>
          <p:cNvSpPr/>
          <p:nvPr/>
        </p:nvSpPr>
        <p:spPr>
          <a:xfrm>
            <a:off x="8633525" y="268300"/>
            <a:ext cx="510600" cy="242400"/>
          </a:xfrm>
          <a:prstGeom prst="rect">
            <a:avLst/>
          </a:prstGeom>
          <a:solidFill>
            <a:srgbClr val="FFF200"/>
          </a:solidFill>
          <a:ln>
            <a:noFill/>
          </a:ln>
        </p:spPr>
        <p:txBody>
          <a:bodyPr spcFirstLastPara="1" wrap="square" lIns="79125" tIns="39550" rIns="79125" bIns="3955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000" b="1" i="0" u="none" strike="noStrike" cap="none">
                <a:solidFill>
                  <a:srgbClr val="000000"/>
                </a:solidFill>
                <a:latin typeface="Calibri"/>
                <a:ea typeface="Calibri"/>
                <a:cs typeface="Calibri"/>
                <a:sym typeface="Calibri"/>
              </a:rPr>
              <a:t>Step 2</a:t>
            </a:r>
            <a:endParaRPr sz="1000" b="1" i="0" u="none" strike="noStrike" cap="none">
              <a:solidFill>
                <a:srgbClr val="000000"/>
              </a:solidFill>
              <a:latin typeface="Calibri"/>
              <a:ea typeface="Calibri"/>
              <a:cs typeface="Calibri"/>
              <a:sym typeface="Calibri"/>
            </a:endParaRPr>
          </a:p>
        </p:txBody>
      </p:sp>
      <p:sp>
        <p:nvSpPr>
          <p:cNvPr id="647" name="Google Shape;647;p63"/>
          <p:cNvSpPr/>
          <p:nvPr/>
        </p:nvSpPr>
        <p:spPr>
          <a:xfrm>
            <a:off x="8633525" y="804150"/>
            <a:ext cx="510600" cy="242400"/>
          </a:xfrm>
          <a:prstGeom prst="rect">
            <a:avLst/>
          </a:prstGeom>
          <a:solidFill>
            <a:srgbClr val="F3F3F3"/>
          </a:solidFill>
          <a:ln>
            <a:noFill/>
          </a:ln>
        </p:spPr>
        <p:txBody>
          <a:bodyPr spcFirstLastPara="1" wrap="square" lIns="79125" tIns="39550" rIns="79125" bIns="3955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000" b="1" i="0" u="none" strike="noStrike" cap="none">
                <a:solidFill>
                  <a:srgbClr val="CCCCCC"/>
                </a:solidFill>
                <a:latin typeface="Calibri"/>
                <a:ea typeface="Calibri"/>
                <a:cs typeface="Calibri"/>
                <a:sym typeface="Calibri"/>
              </a:rPr>
              <a:t>Step 4</a:t>
            </a:r>
            <a:endParaRPr sz="1000" b="1" i="0" u="none" strike="noStrike" cap="none">
              <a:solidFill>
                <a:srgbClr val="CCCCCC"/>
              </a:solidFill>
              <a:latin typeface="Calibri"/>
              <a:ea typeface="Calibri"/>
              <a:cs typeface="Calibri"/>
              <a:sym typeface="Calibri"/>
            </a:endParaRPr>
          </a:p>
        </p:txBody>
      </p:sp>
      <p:sp>
        <p:nvSpPr>
          <p:cNvPr id="648" name="Google Shape;648;p63"/>
          <p:cNvSpPr/>
          <p:nvPr/>
        </p:nvSpPr>
        <p:spPr>
          <a:xfrm>
            <a:off x="8633525" y="536600"/>
            <a:ext cx="510600" cy="242400"/>
          </a:xfrm>
          <a:prstGeom prst="rect">
            <a:avLst/>
          </a:prstGeom>
          <a:solidFill>
            <a:srgbClr val="F3F3F3"/>
          </a:solidFill>
          <a:ln>
            <a:noFill/>
          </a:ln>
        </p:spPr>
        <p:txBody>
          <a:bodyPr spcFirstLastPara="1" wrap="square" lIns="79125" tIns="39550" rIns="79125" bIns="3955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000" b="1" i="0" u="none" strike="noStrike" cap="none">
                <a:solidFill>
                  <a:srgbClr val="CCCCCC"/>
                </a:solidFill>
                <a:latin typeface="Calibri"/>
                <a:ea typeface="Calibri"/>
                <a:cs typeface="Calibri"/>
                <a:sym typeface="Calibri"/>
              </a:rPr>
              <a:t>Step 3</a:t>
            </a:r>
            <a:endParaRPr sz="1000" b="1" i="0" u="none" strike="noStrike" cap="none">
              <a:solidFill>
                <a:srgbClr val="CCCCCC"/>
              </a:solidFill>
              <a:latin typeface="Calibri"/>
              <a:ea typeface="Calibri"/>
              <a:cs typeface="Calibri"/>
              <a:sym typeface="Calibri"/>
            </a:endParaRPr>
          </a:p>
        </p:txBody>
      </p:sp>
      <p:sp>
        <p:nvSpPr>
          <p:cNvPr id="649" name="Google Shape;649;p63"/>
          <p:cNvSpPr/>
          <p:nvPr/>
        </p:nvSpPr>
        <p:spPr>
          <a:xfrm>
            <a:off x="8633525" y="1339250"/>
            <a:ext cx="510600" cy="242400"/>
          </a:xfrm>
          <a:prstGeom prst="rect">
            <a:avLst/>
          </a:prstGeom>
          <a:solidFill>
            <a:srgbClr val="F3F3F3"/>
          </a:solidFill>
          <a:ln>
            <a:noFill/>
          </a:ln>
        </p:spPr>
        <p:txBody>
          <a:bodyPr spcFirstLastPara="1" wrap="square" lIns="79125" tIns="39550" rIns="79125" bIns="3955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000" b="1" i="0" u="none" strike="noStrike" cap="none">
                <a:solidFill>
                  <a:srgbClr val="CCCCCC"/>
                </a:solidFill>
                <a:latin typeface="Calibri"/>
                <a:ea typeface="Calibri"/>
                <a:cs typeface="Calibri"/>
                <a:sym typeface="Calibri"/>
              </a:rPr>
              <a:t>Step 6</a:t>
            </a:r>
            <a:endParaRPr sz="1000" b="1" i="0" u="none" strike="noStrike" cap="none">
              <a:solidFill>
                <a:srgbClr val="CCCCCC"/>
              </a:solidFill>
              <a:latin typeface="Calibri"/>
              <a:ea typeface="Calibri"/>
              <a:cs typeface="Calibri"/>
              <a:sym typeface="Calibri"/>
            </a:endParaRPr>
          </a:p>
        </p:txBody>
      </p:sp>
      <p:sp>
        <p:nvSpPr>
          <p:cNvPr id="650" name="Google Shape;650;p63"/>
          <p:cNvSpPr/>
          <p:nvPr/>
        </p:nvSpPr>
        <p:spPr>
          <a:xfrm>
            <a:off x="8633525" y="1071700"/>
            <a:ext cx="510600" cy="242400"/>
          </a:xfrm>
          <a:prstGeom prst="rect">
            <a:avLst/>
          </a:prstGeom>
          <a:solidFill>
            <a:srgbClr val="F3F3F3"/>
          </a:solidFill>
          <a:ln>
            <a:noFill/>
          </a:ln>
        </p:spPr>
        <p:txBody>
          <a:bodyPr spcFirstLastPara="1" wrap="square" lIns="79125" tIns="39550" rIns="79125" bIns="3955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000" b="1" i="0" u="none" strike="noStrike" cap="none">
                <a:solidFill>
                  <a:srgbClr val="CCCCCC"/>
                </a:solidFill>
                <a:latin typeface="Calibri"/>
                <a:ea typeface="Calibri"/>
                <a:cs typeface="Calibri"/>
                <a:sym typeface="Calibri"/>
              </a:rPr>
              <a:t>Step 5</a:t>
            </a:r>
            <a:endParaRPr sz="1000" b="1" i="0" u="none" strike="noStrike" cap="none">
              <a:solidFill>
                <a:srgbClr val="CCCCCC"/>
              </a:solidFill>
              <a:latin typeface="Calibri"/>
              <a:ea typeface="Calibri"/>
              <a:cs typeface="Calibri"/>
              <a:sym typeface="Calibri"/>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654"/>
        <p:cNvGrpSpPr/>
        <p:nvPr/>
      </p:nvGrpSpPr>
      <p:grpSpPr>
        <a:xfrm>
          <a:off x="0" y="0"/>
          <a:ext cx="0" cy="0"/>
          <a:chOff x="0" y="0"/>
          <a:chExt cx="0" cy="0"/>
        </a:xfrm>
      </p:grpSpPr>
      <p:sp>
        <p:nvSpPr>
          <p:cNvPr id="655" name="Google Shape;655;p64"/>
          <p:cNvSpPr txBox="1">
            <a:spLocks noGrp="1"/>
          </p:cNvSpPr>
          <p:nvPr>
            <p:ph type="sldNum" idx="12"/>
          </p:nvPr>
        </p:nvSpPr>
        <p:spPr>
          <a:xfrm>
            <a:off x="8164677" y="4779753"/>
            <a:ext cx="682500" cy="196200"/>
          </a:xfrm>
          <a:prstGeom prst="rect">
            <a:avLst/>
          </a:prstGeom>
          <a:noFill/>
          <a:ln>
            <a:noFill/>
          </a:ln>
        </p:spPr>
        <p:txBody>
          <a:bodyPr spcFirstLastPara="1" wrap="square" lIns="39550" tIns="39550" rIns="39550" bIns="39550" anchor="ctr" anchorCtr="0">
            <a:noAutofit/>
          </a:bodyPr>
          <a:lstStyle/>
          <a:p>
            <a:pPr marL="0" marR="0" lvl="0" indent="0" algn="r" rtl="0">
              <a:lnSpc>
                <a:spcPct val="100000"/>
              </a:lnSpc>
              <a:spcBef>
                <a:spcPts val="0"/>
              </a:spcBef>
              <a:spcAft>
                <a:spcPts val="0"/>
              </a:spcAft>
              <a:buClr>
                <a:srgbClr val="000000"/>
              </a:buClr>
              <a:buSzPts val="900"/>
              <a:buFont typeface="Arial"/>
              <a:buNone/>
            </a:pPr>
            <a:fld id="{00000000-1234-1234-1234-123412341234}" type="slidenum">
              <a:rPr lang="en-US" sz="800" b="0" i="0" u="none" strike="noStrike" cap="none">
                <a:solidFill>
                  <a:srgbClr val="F6F5F3"/>
                </a:solidFill>
                <a:latin typeface="Arial"/>
                <a:ea typeface="Arial"/>
                <a:cs typeface="Arial"/>
                <a:sym typeface="Arial"/>
              </a:rPr>
              <a:t>47</a:t>
            </a:fld>
            <a:endParaRPr sz="800" b="0" i="0" u="none" strike="noStrike" cap="none">
              <a:solidFill>
                <a:srgbClr val="F6F5F3"/>
              </a:solidFill>
              <a:latin typeface="Arial"/>
              <a:ea typeface="Arial"/>
              <a:cs typeface="Arial"/>
              <a:sym typeface="Arial"/>
            </a:endParaRPr>
          </a:p>
        </p:txBody>
      </p:sp>
      <p:grpSp>
        <p:nvGrpSpPr>
          <p:cNvPr id="656" name="Google Shape;656;p64"/>
          <p:cNvGrpSpPr/>
          <p:nvPr/>
        </p:nvGrpSpPr>
        <p:grpSpPr>
          <a:xfrm>
            <a:off x="1507613" y="613163"/>
            <a:ext cx="6128779" cy="3917184"/>
            <a:chOff x="1508525" y="150200"/>
            <a:chExt cx="6128779" cy="3917184"/>
          </a:xfrm>
        </p:grpSpPr>
        <p:sp>
          <p:nvSpPr>
            <p:cNvPr id="657" name="Google Shape;657;p64"/>
            <p:cNvSpPr/>
            <p:nvPr/>
          </p:nvSpPr>
          <p:spPr>
            <a:xfrm>
              <a:off x="1531100" y="704400"/>
              <a:ext cx="6106200" cy="432000"/>
            </a:xfrm>
            <a:prstGeom prst="rect">
              <a:avLst/>
            </a:prstGeom>
            <a:solidFill>
              <a:schemeClr val="lt2"/>
            </a:solidFill>
            <a:ln>
              <a:noFill/>
            </a:ln>
          </p:spPr>
          <p:txBody>
            <a:bodyPr spcFirstLastPara="1" wrap="square" lIns="79125" tIns="39550" rIns="79125" bIns="3955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rgbClr val="FFFFFF"/>
                </a:solidFill>
                <a:latin typeface="Arial"/>
                <a:ea typeface="Arial"/>
                <a:cs typeface="Arial"/>
                <a:sym typeface="Arial"/>
              </a:endParaRPr>
            </a:p>
          </p:txBody>
        </p:sp>
        <p:sp>
          <p:nvSpPr>
            <p:cNvPr id="658" name="Google Shape;658;p64"/>
            <p:cNvSpPr/>
            <p:nvPr/>
          </p:nvSpPr>
          <p:spPr>
            <a:xfrm>
              <a:off x="1531104" y="1258609"/>
              <a:ext cx="6106200" cy="432000"/>
            </a:xfrm>
            <a:prstGeom prst="rect">
              <a:avLst/>
            </a:prstGeom>
            <a:solidFill>
              <a:schemeClr val="accent1"/>
            </a:solidFill>
            <a:ln>
              <a:noFill/>
            </a:ln>
          </p:spPr>
          <p:txBody>
            <a:bodyPr spcFirstLastPara="1" wrap="square" lIns="79125" tIns="39550" rIns="79125" bIns="3955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rgbClr val="FFFFFF"/>
                </a:solidFill>
                <a:latin typeface="Arial"/>
                <a:ea typeface="Arial"/>
                <a:cs typeface="Arial"/>
                <a:sym typeface="Arial"/>
              </a:endParaRPr>
            </a:p>
          </p:txBody>
        </p:sp>
        <p:sp>
          <p:nvSpPr>
            <p:cNvPr id="659" name="Google Shape;659;p64"/>
            <p:cNvSpPr txBox="1"/>
            <p:nvPr/>
          </p:nvSpPr>
          <p:spPr>
            <a:xfrm>
              <a:off x="1810328" y="1353394"/>
              <a:ext cx="5547600" cy="242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1">
                  <a:latin typeface="Calibri"/>
                  <a:ea typeface="Calibri"/>
                  <a:cs typeface="Calibri"/>
                  <a:sym typeface="Calibri"/>
                </a:rPr>
                <a:t>3</a:t>
              </a:r>
              <a:r>
                <a:rPr lang="en-US" sz="1600" b="1" i="0" u="none" strike="noStrike" cap="none">
                  <a:solidFill>
                    <a:srgbClr val="000000"/>
                  </a:solidFill>
                  <a:latin typeface="Calibri"/>
                  <a:ea typeface="Calibri"/>
                  <a:cs typeface="Calibri"/>
                  <a:sym typeface="Calibri"/>
                </a:rPr>
                <a:t>. List and inventarize relevant concepts</a:t>
              </a:r>
              <a:endParaRPr sz="12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endParaRPr sz="1600" b="1" i="0" u="none" strike="noStrike" cap="none">
                <a:solidFill>
                  <a:srgbClr val="000000"/>
                </a:solidFill>
                <a:latin typeface="Calibri"/>
                <a:ea typeface="Calibri"/>
                <a:cs typeface="Calibri"/>
                <a:sym typeface="Calibri"/>
              </a:endParaRPr>
            </a:p>
          </p:txBody>
        </p:sp>
        <p:sp>
          <p:nvSpPr>
            <p:cNvPr id="660" name="Google Shape;660;p64"/>
            <p:cNvSpPr txBox="1"/>
            <p:nvPr/>
          </p:nvSpPr>
          <p:spPr>
            <a:xfrm>
              <a:off x="1798204" y="772950"/>
              <a:ext cx="5838300" cy="1425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1">
                  <a:latin typeface="Calibri"/>
                  <a:ea typeface="Calibri"/>
                  <a:cs typeface="Calibri"/>
                  <a:sym typeface="Calibri"/>
                </a:rPr>
                <a:t>2</a:t>
              </a:r>
              <a:r>
                <a:rPr lang="en-US" sz="1600" b="1" i="0" u="none" strike="noStrike" cap="none">
                  <a:solidFill>
                    <a:srgbClr val="000000"/>
                  </a:solidFill>
                  <a:latin typeface="Calibri"/>
                  <a:ea typeface="Calibri"/>
                  <a:cs typeface="Calibri"/>
                  <a:sym typeface="Calibri"/>
                </a:rPr>
                <a:t>. Define use cases</a:t>
              </a:r>
              <a:endParaRPr sz="12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endParaRPr sz="1600" b="1" i="0" u="none" strike="noStrike" cap="none">
                <a:solidFill>
                  <a:srgbClr val="000000"/>
                </a:solidFill>
                <a:latin typeface="Calibri"/>
                <a:ea typeface="Calibri"/>
                <a:cs typeface="Calibri"/>
                <a:sym typeface="Calibri"/>
              </a:endParaRPr>
            </a:p>
          </p:txBody>
        </p:sp>
        <p:sp>
          <p:nvSpPr>
            <p:cNvPr id="661" name="Google Shape;661;p64"/>
            <p:cNvSpPr/>
            <p:nvPr/>
          </p:nvSpPr>
          <p:spPr>
            <a:xfrm>
              <a:off x="1508529" y="2420334"/>
              <a:ext cx="6106200" cy="432000"/>
            </a:xfrm>
            <a:prstGeom prst="rect">
              <a:avLst/>
            </a:prstGeom>
            <a:solidFill>
              <a:srgbClr val="EFEFEF"/>
            </a:solidFill>
            <a:ln>
              <a:noFill/>
            </a:ln>
          </p:spPr>
          <p:txBody>
            <a:bodyPr spcFirstLastPara="1" wrap="square" lIns="79125" tIns="39550" rIns="79125" bIns="3955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rgbClr val="FFFFFF"/>
                </a:solidFill>
                <a:latin typeface="Arial"/>
                <a:ea typeface="Arial"/>
                <a:cs typeface="Arial"/>
                <a:sym typeface="Arial"/>
              </a:endParaRPr>
            </a:p>
          </p:txBody>
        </p:sp>
        <p:sp>
          <p:nvSpPr>
            <p:cNvPr id="662" name="Google Shape;662;p64"/>
            <p:cNvSpPr txBox="1"/>
            <p:nvPr/>
          </p:nvSpPr>
          <p:spPr>
            <a:xfrm>
              <a:off x="1810340" y="2515119"/>
              <a:ext cx="5547600" cy="242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1">
                  <a:latin typeface="Calibri"/>
                  <a:ea typeface="Calibri"/>
                  <a:cs typeface="Calibri"/>
                  <a:sym typeface="Calibri"/>
                </a:rPr>
                <a:t>5</a:t>
              </a:r>
              <a:r>
                <a:rPr lang="en-US" sz="1600" b="1" i="0" u="none" strike="noStrike" cap="none">
                  <a:solidFill>
                    <a:srgbClr val="000000"/>
                  </a:solidFill>
                  <a:latin typeface="Calibri"/>
                  <a:ea typeface="Calibri"/>
                  <a:cs typeface="Calibri"/>
                  <a:sym typeface="Calibri"/>
                </a:rPr>
                <a:t>. Map your concepts on the existing vocabularies and AP’s</a:t>
              </a:r>
              <a:endParaRPr sz="12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endParaRPr sz="1600" b="1" i="0" u="none" strike="noStrike" cap="none">
                <a:solidFill>
                  <a:srgbClr val="000000"/>
                </a:solidFill>
                <a:latin typeface="Calibri"/>
                <a:ea typeface="Calibri"/>
                <a:cs typeface="Calibri"/>
                <a:sym typeface="Calibri"/>
              </a:endParaRPr>
            </a:p>
          </p:txBody>
        </p:sp>
        <p:sp>
          <p:nvSpPr>
            <p:cNvPr id="663" name="Google Shape;663;p64"/>
            <p:cNvSpPr/>
            <p:nvPr/>
          </p:nvSpPr>
          <p:spPr>
            <a:xfrm>
              <a:off x="1508525" y="1812800"/>
              <a:ext cx="6106200" cy="432000"/>
            </a:xfrm>
            <a:prstGeom prst="rect">
              <a:avLst/>
            </a:prstGeom>
            <a:solidFill>
              <a:srgbClr val="EFEFEF"/>
            </a:solidFill>
            <a:ln>
              <a:noFill/>
            </a:ln>
          </p:spPr>
          <p:txBody>
            <a:bodyPr spcFirstLastPara="1" wrap="square" lIns="79125" tIns="39550" rIns="79125" bIns="3955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rgbClr val="FFFFFF"/>
                </a:solidFill>
                <a:latin typeface="Arial"/>
                <a:ea typeface="Arial"/>
                <a:cs typeface="Arial"/>
                <a:sym typeface="Arial"/>
              </a:endParaRPr>
            </a:p>
          </p:txBody>
        </p:sp>
        <p:sp>
          <p:nvSpPr>
            <p:cNvPr id="664" name="Google Shape;664;p64"/>
            <p:cNvSpPr txBox="1"/>
            <p:nvPr/>
          </p:nvSpPr>
          <p:spPr>
            <a:xfrm>
              <a:off x="1798204" y="1908013"/>
              <a:ext cx="5838300" cy="1425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1">
                  <a:latin typeface="Calibri"/>
                  <a:ea typeface="Calibri"/>
                  <a:cs typeface="Calibri"/>
                  <a:sym typeface="Calibri"/>
                </a:rPr>
                <a:t>4</a:t>
              </a:r>
              <a:r>
                <a:rPr lang="en-US" sz="1600" b="1" i="0" u="none" strike="noStrike" cap="none">
                  <a:solidFill>
                    <a:srgbClr val="000000"/>
                  </a:solidFill>
                  <a:latin typeface="Calibri"/>
                  <a:ea typeface="Calibri"/>
                  <a:cs typeface="Calibri"/>
                  <a:sym typeface="Calibri"/>
                </a:rPr>
                <a:t>. Study and look for existing vocabularies and AP’s</a:t>
              </a:r>
              <a:endParaRPr sz="12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endParaRPr sz="1600" b="1" i="0" u="none" strike="noStrike" cap="none">
                <a:solidFill>
                  <a:srgbClr val="000000"/>
                </a:solidFill>
                <a:latin typeface="Calibri"/>
                <a:ea typeface="Calibri"/>
                <a:cs typeface="Calibri"/>
                <a:sym typeface="Calibri"/>
              </a:endParaRPr>
            </a:p>
          </p:txBody>
        </p:sp>
        <p:sp>
          <p:nvSpPr>
            <p:cNvPr id="665" name="Google Shape;665;p64"/>
            <p:cNvSpPr/>
            <p:nvPr/>
          </p:nvSpPr>
          <p:spPr>
            <a:xfrm>
              <a:off x="1518904" y="3635384"/>
              <a:ext cx="6106200" cy="432000"/>
            </a:xfrm>
            <a:prstGeom prst="rect">
              <a:avLst/>
            </a:prstGeom>
            <a:solidFill>
              <a:srgbClr val="EFEFEF"/>
            </a:solidFill>
            <a:ln>
              <a:noFill/>
            </a:ln>
          </p:spPr>
          <p:txBody>
            <a:bodyPr spcFirstLastPara="1" wrap="square" lIns="79125" tIns="39550" rIns="79125" bIns="3955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rgbClr val="FFFFFF"/>
                </a:solidFill>
                <a:latin typeface="Arial"/>
                <a:ea typeface="Arial"/>
                <a:cs typeface="Arial"/>
                <a:sym typeface="Arial"/>
              </a:endParaRPr>
            </a:p>
          </p:txBody>
        </p:sp>
        <p:sp>
          <p:nvSpPr>
            <p:cNvPr id="666" name="Google Shape;666;p64"/>
            <p:cNvSpPr txBox="1"/>
            <p:nvPr/>
          </p:nvSpPr>
          <p:spPr>
            <a:xfrm>
              <a:off x="1798190" y="3730169"/>
              <a:ext cx="5547600" cy="242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1">
                  <a:latin typeface="Calibri"/>
                  <a:ea typeface="Calibri"/>
                  <a:cs typeface="Calibri"/>
                  <a:sym typeface="Calibri"/>
                </a:rPr>
                <a:t>7</a:t>
              </a:r>
              <a:r>
                <a:rPr lang="en-US" sz="1600" b="1" i="0" u="none" strike="noStrike" cap="none">
                  <a:solidFill>
                    <a:srgbClr val="000000"/>
                  </a:solidFill>
                  <a:latin typeface="Calibri"/>
                  <a:ea typeface="Calibri"/>
                  <a:cs typeface="Calibri"/>
                  <a:sym typeface="Calibri"/>
                </a:rPr>
                <a:t>. Establish an implementation model</a:t>
              </a:r>
              <a:endParaRPr sz="12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endParaRPr sz="1600" b="1" i="0" u="none" strike="noStrike" cap="none">
                <a:solidFill>
                  <a:srgbClr val="000000"/>
                </a:solidFill>
                <a:latin typeface="Calibri"/>
                <a:ea typeface="Calibri"/>
                <a:cs typeface="Calibri"/>
                <a:sym typeface="Calibri"/>
              </a:endParaRPr>
            </a:p>
          </p:txBody>
        </p:sp>
        <p:sp>
          <p:nvSpPr>
            <p:cNvPr id="667" name="Google Shape;667;p64"/>
            <p:cNvSpPr/>
            <p:nvPr/>
          </p:nvSpPr>
          <p:spPr>
            <a:xfrm>
              <a:off x="1518900" y="3027850"/>
              <a:ext cx="6106200" cy="432000"/>
            </a:xfrm>
            <a:prstGeom prst="rect">
              <a:avLst/>
            </a:prstGeom>
            <a:solidFill>
              <a:srgbClr val="EFEFEF"/>
            </a:solidFill>
            <a:ln>
              <a:noFill/>
            </a:ln>
          </p:spPr>
          <p:txBody>
            <a:bodyPr spcFirstLastPara="1" wrap="square" lIns="79125" tIns="39550" rIns="79125" bIns="3955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rgbClr val="FFFFFF"/>
                </a:solidFill>
                <a:latin typeface="Arial"/>
                <a:ea typeface="Arial"/>
                <a:cs typeface="Arial"/>
                <a:sym typeface="Arial"/>
              </a:endParaRPr>
            </a:p>
          </p:txBody>
        </p:sp>
        <p:sp>
          <p:nvSpPr>
            <p:cNvPr id="668" name="Google Shape;668;p64"/>
            <p:cNvSpPr txBox="1"/>
            <p:nvPr/>
          </p:nvSpPr>
          <p:spPr>
            <a:xfrm>
              <a:off x="1798204" y="3172600"/>
              <a:ext cx="5838300" cy="1425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1">
                  <a:latin typeface="Calibri"/>
                  <a:ea typeface="Calibri"/>
                  <a:cs typeface="Calibri"/>
                  <a:sym typeface="Calibri"/>
                </a:rPr>
                <a:t>6</a:t>
              </a:r>
              <a:r>
                <a:rPr lang="en-US" sz="1600" b="1" i="0" u="none" strike="noStrike" cap="none">
                  <a:solidFill>
                    <a:srgbClr val="000000"/>
                  </a:solidFill>
                  <a:latin typeface="Calibri"/>
                  <a:ea typeface="Calibri"/>
                  <a:cs typeface="Calibri"/>
                  <a:sym typeface="Calibri"/>
                </a:rPr>
                <a:t>. Find a solution for unmapped concepts</a:t>
              </a:r>
              <a:endParaRPr sz="12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endParaRPr sz="1600" b="1" i="0" u="none" strike="noStrike" cap="none">
                <a:solidFill>
                  <a:srgbClr val="000000"/>
                </a:solidFill>
                <a:latin typeface="Calibri"/>
                <a:ea typeface="Calibri"/>
                <a:cs typeface="Calibri"/>
                <a:sym typeface="Calibri"/>
              </a:endParaRPr>
            </a:p>
          </p:txBody>
        </p:sp>
        <p:sp>
          <p:nvSpPr>
            <p:cNvPr id="669" name="Google Shape;669;p64"/>
            <p:cNvSpPr/>
            <p:nvPr/>
          </p:nvSpPr>
          <p:spPr>
            <a:xfrm>
              <a:off x="1531100" y="150200"/>
              <a:ext cx="6106200" cy="432000"/>
            </a:xfrm>
            <a:prstGeom prst="rect">
              <a:avLst/>
            </a:prstGeom>
            <a:solidFill>
              <a:schemeClr val="lt2"/>
            </a:solidFill>
            <a:ln>
              <a:noFill/>
            </a:ln>
          </p:spPr>
          <p:txBody>
            <a:bodyPr spcFirstLastPara="1" wrap="square" lIns="79125" tIns="39550" rIns="79125" bIns="39550" anchor="ctr" anchorCtr="0">
              <a:noAutofit/>
            </a:bodyPr>
            <a:lstStyle/>
            <a:p>
              <a:pPr marL="0" marR="0" lvl="0" indent="0" algn="l" rtl="0">
                <a:lnSpc>
                  <a:spcPct val="100000"/>
                </a:lnSpc>
                <a:spcBef>
                  <a:spcPts val="0"/>
                </a:spcBef>
                <a:spcAft>
                  <a:spcPts val="0"/>
                </a:spcAft>
                <a:buNone/>
              </a:pPr>
              <a:endParaRPr sz="1200" b="1" i="0" u="none" strike="noStrike" cap="none">
                <a:solidFill>
                  <a:schemeClr val="dk1"/>
                </a:solidFill>
                <a:latin typeface="Calibri"/>
                <a:ea typeface="Calibri"/>
                <a:cs typeface="Calibri"/>
                <a:sym typeface="Calibri"/>
              </a:endParaRPr>
            </a:p>
          </p:txBody>
        </p:sp>
        <p:sp>
          <p:nvSpPr>
            <p:cNvPr id="670" name="Google Shape;670;p64"/>
            <p:cNvSpPr txBox="1"/>
            <p:nvPr/>
          </p:nvSpPr>
          <p:spPr>
            <a:xfrm>
              <a:off x="1798204" y="227225"/>
              <a:ext cx="5838300" cy="1425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1">
                  <a:latin typeface="Calibri"/>
                  <a:ea typeface="Calibri"/>
                  <a:cs typeface="Calibri"/>
                  <a:sym typeface="Calibri"/>
                </a:rPr>
                <a:t>1</a:t>
              </a:r>
              <a:r>
                <a:rPr lang="en-US" sz="1600" b="1" i="0" u="none" strike="noStrike" cap="none">
                  <a:solidFill>
                    <a:srgbClr val="000000"/>
                  </a:solidFill>
                  <a:latin typeface="Calibri"/>
                  <a:ea typeface="Calibri"/>
                  <a:cs typeface="Calibri"/>
                  <a:sym typeface="Calibri"/>
                </a:rPr>
                <a:t>. </a:t>
              </a:r>
              <a:r>
                <a:rPr lang="en-US" sz="1600" b="1">
                  <a:latin typeface="Calibri"/>
                  <a:ea typeface="Calibri"/>
                  <a:cs typeface="Calibri"/>
                  <a:sym typeface="Calibri"/>
                </a:rPr>
                <a:t>Identify stakeholders</a:t>
              </a:r>
              <a:endParaRPr sz="12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endParaRPr sz="1600" b="1" i="0" u="none" strike="noStrike" cap="none">
                <a:solidFill>
                  <a:srgbClr val="000000"/>
                </a:solidFill>
                <a:latin typeface="Calibri"/>
                <a:ea typeface="Calibri"/>
                <a:cs typeface="Calibri"/>
                <a:sym typeface="Calibri"/>
              </a:endParaRPr>
            </a:p>
          </p:txBody>
        </p:sp>
      </p:gr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674"/>
        <p:cNvGrpSpPr/>
        <p:nvPr/>
      </p:nvGrpSpPr>
      <p:grpSpPr>
        <a:xfrm>
          <a:off x="0" y="0"/>
          <a:ext cx="0" cy="0"/>
          <a:chOff x="0" y="0"/>
          <a:chExt cx="0" cy="0"/>
        </a:xfrm>
      </p:grpSpPr>
      <p:sp>
        <p:nvSpPr>
          <p:cNvPr id="675" name="Google Shape;675;p65"/>
          <p:cNvSpPr txBox="1"/>
          <p:nvPr/>
        </p:nvSpPr>
        <p:spPr>
          <a:xfrm>
            <a:off x="502725" y="168400"/>
            <a:ext cx="7087500" cy="442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rgbClr val="000000"/>
                </a:solidFill>
                <a:latin typeface="Proxima Nova"/>
                <a:ea typeface="Proxima Nova"/>
                <a:cs typeface="Proxima Nova"/>
                <a:sym typeface="Proxima Nova"/>
              </a:rPr>
              <a:t>Step 3: L</a:t>
            </a:r>
            <a:r>
              <a:rPr lang="en-US" sz="2400" b="1">
                <a:latin typeface="Proxima Nova"/>
                <a:ea typeface="Proxima Nova"/>
                <a:cs typeface="Proxima Nova"/>
                <a:sym typeface="Proxima Nova"/>
              </a:rPr>
              <a:t>ist and inventarize relevant concepts</a:t>
            </a:r>
            <a:endParaRPr sz="2400" b="1" i="0" u="none" strike="noStrike" cap="none">
              <a:solidFill>
                <a:srgbClr val="000000"/>
              </a:solidFill>
              <a:latin typeface="Proxima Nova"/>
              <a:ea typeface="Proxima Nova"/>
              <a:cs typeface="Proxima Nova"/>
              <a:sym typeface="Proxima Nova"/>
            </a:endParaRPr>
          </a:p>
        </p:txBody>
      </p:sp>
      <p:cxnSp>
        <p:nvCxnSpPr>
          <p:cNvPr id="676" name="Google Shape;676;p65"/>
          <p:cNvCxnSpPr/>
          <p:nvPr/>
        </p:nvCxnSpPr>
        <p:spPr>
          <a:xfrm>
            <a:off x="609875" y="765050"/>
            <a:ext cx="566400" cy="0"/>
          </a:xfrm>
          <a:prstGeom prst="straightConnector1">
            <a:avLst/>
          </a:prstGeom>
          <a:noFill/>
          <a:ln w="38100" cap="flat" cmpd="sng">
            <a:solidFill>
              <a:schemeClr val="accent1"/>
            </a:solidFill>
            <a:prstDash val="solid"/>
            <a:round/>
            <a:headEnd type="none" w="sm" len="sm"/>
            <a:tailEnd type="none" w="sm" len="sm"/>
          </a:ln>
        </p:spPr>
      </p:cxnSp>
      <p:sp>
        <p:nvSpPr>
          <p:cNvPr id="677" name="Google Shape;677;p65"/>
          <p:cNvSpPr/>
          <p:nvPr/>
        </p:nvSpPr>
        <p:spPr>
          <a:xfrm>
            <a:off x="8633525" y="268300"/>
            <a:ext cx="510600" cy="242400"/>
          </a:xfrm>
          <a:prstGeom prst="rect">
            <a:avLst/>
          </a:prstGeom>
          <a:solidFill>
            <a:srgbClr val="F3F3F3"/>
          </a:solidFill>
          <a:ln>
            <a:noFill/>
          </a:ln>
        </p:spPr>
        <p:txBody>
          <a:bodyPr spcFirstLastPara="1" wrap="square" lIns="79125" tIns="39550" rIns="79125" bIns="3955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000" b="1" i="0" u="none" strike="noStrike" cap="none">
                <a:solidFill>
                  <a:srgbClr val="CCCCCC"/>
                </a:solidFill>
                <a:latin typeface="Calibri"/>
                <a:ea typeface="Calibri"/>
                <a:cs typeface="Calibri"/>
                <a:sym typeface="Calibri"/>
              </a:rPr>
              <a:t>Step 2</a:t>
            </a:r>
            <a:endParaRPr sz="1000" b="1" i="0" u="none" strike="noStrike" cap="none">
              <a:solidFill>
                <a:srgbClr val="CCCCCC"/>
              </a:solidFill>
              <a:latin typeface="Calibri"/>
              <a:ea typeface="Calibri"/>
              <a:cs typeface="Calibri"/>
              <a:sym typeface="Calibri"/>
            </a:endParaRPr>
          </a:p>
        </p:txBody>
      </p:sp>
      <p:sp>
        <p:nvSpPr>
          <p:cNvPr id="678" name="Google Shape;678;p65"/>
          <p:cNvSpPr/>
          <p:nvPr/>
        </p:nvSpPr>
        <p:spPr>
          <a:xfrm>
            <a:off x="8633525" y="804150"/>
            <a:ext cx="510600" cy="242400"/>
          </a:xfrm>
          <a:prstGeom prst="rect">
            <a:avLst/>
          </a:prstGeom>
          <a:solidFill>
            <a:srgbClr val="F3F3F3"/>
          </a:solidFill>
          <a:ln>
            <a:noFill/>
          </a:ln>
        </p:spPr>
        <p:txBody>
          <a:bodyPr spcFirstLastPara="1" wrap="square" lIns="79125" tIns="39550" rIns="79125" bIns="3955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000" b="1" i="0" u="none" strike="noStrike" cap="none">
                <a:solidFill>
                  <a:srgbClr val="CCCCCC"/>
                </a:solidFill>
                <a:latin typeface="Calibri"/>
                <a:ea typeface="Calibri"/>
                <a:cs typeface="Calibri"/>
                <a:sym typeface="Calibri"/>
              </a:rPr>
              <a:t>Step 4</a:t>
            </a:r>
            <a:endParaRPr sz="1000" b="1" i="0" u="none" strike="noStrike" cap="none">
              <a:solidFill>
                <a:srgbClr val="CCCCCC"/>
              </a:solidFill>
              <a:latin typeface="Calibri"/>
              <a:ea typeface="Calibri"/>
              <a:cs typeface="Calibri"/>
              <a:sym typeface="Calibri"/>
            </a:endParaRPr>
          </a:p>
        </p:txBody>
      </p:sp>
      <p:sp>
        <p:nvSpPr>
          <p:cNvPr id="679" name="Google Shape;679;p65"/>
          <p:cNvSpPr/>
          <p:nvPr/>
        </p:nvSpPr>
        <p:spPr>
          <a:xfrm>
            <a:off x="8633525" y="536600"/>
            <a:ext cx="510600" cy="242400"/>
          </a:xfrm>
          <a:prstGeom prst="rect">
            <a:avLst/>
          </a:prstGeom>
          <a:solidFill>
            <a:srgbClr val="FFF200"/>
          </a:solidFill>
          <a:ln>
            <a:noFill/>
          </a:ln>
        </p:spPr>
        <p:txBody>
          <a:bodyPr spcFirstLastPara="1" wrap="square" lIns="79125" tIns="39550" rIns="79125" bIns="3955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000" b="1" i="0" u="none" strike="noStrike" cap="none">
                <a:solidFill>
                  <a:srgbClr val="000000"/>
                </a:solidFill>
                <a:latin typeface="Calibri"/>
                <a:ea typeface="Calibri"/>
                <a:cs typeface="Calibri"/>
                <a:sym typeface="Calibri"/>
              </a:rPr>
              <a:t>Step 3</a:t>
            </a:r>
            <a:endParaRPr sz="1000" b="1" i="0" u="none" strike="noStrike" cap="none">
              <a:solidFill>
                <a:srgbClr val="000000"/>
              </a:solidFill>
              <a:latin typeface="Calibri"/>
              <a:ea typeface="Calibri"/>
              <a:cs typeface="Calibri"/>
              <a:sym typeface="Calibri"/>
            </a:endParaRPr>
          </a:p>
        </p:txBody>
      </p:sp>
      <p:sp>
        <p:nvSpPr>
          <p:cNvPr id="680" name="Google Shape;680;p65"/>
          <p:cNvSpPr/>
          <p:nvPr/>
        </p:nvSpPr>
        <p:spPr>
          <a:xfrm>
            <a:off x="8633525" y="1339250"/>
            <a:ext cx="510600" cy="242400"/>
          </a:xfrm>
          <a:prstGeom prst="rect">
            <a:avLst/>
          </a:prstGeom>
          <a:solidFill>
            <a:srgbClr val="F3F3F3"/>
          </a:solidFill>
          <a:ln>
            <a:noFill/>
          </a:ln>
        </p:spPr>
        <p:txBody>
          <a:bodyPr spcFirstLastPara="1" wrap="square" lIns="79125" tIns="39550" rIns="79125" bIns="3955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000" b="1" i="0" u="none" strike="noStrike" cap="none">
                <a:solidFill>
                  <a:srgbClr val="CCCCCC"/>
                </a:solidFill>
                <a:latin typeface="Calibri"/>
                <a:ea typeface="Calibri"/>
                <a:cs typeface="Calibri"/>
                <a:sym typeface="Calibri"/>
              </a:rPr>
              <a:t>Step 6</a:t>
            </a:r>
            <a:endParaRPr sz="1000" b="1" i="0" u="none" strike="noStrike" cap="none">
              <a:solidFill>
                <a:srgbClr val="CCCCCC"/>
              </a:solidFill>
              <a:latin typeface="Calibri"/>
              <a:ea typeface="Calibri"/>
              <a:cs typeface="Calibri"/>
              <a:sym typeface="Calibri"/>
            </a:endParaRPr>
          </a:p>
        </p:txBody>
      </p:sp>
      <p:sp>
        <p:nvSpPr>
          <p:cNvPr id="681" name="Google Shape;681;p65"/>
          <p:cNvSpPr/>
          <p:nvPr/>
        </p:nvSpPr>
        <p:spPr>
          <a:xfrm>
            <a:off x="8633525" y="1071700"/>
            <a:ext cx="510600" cy="242400"/>
          </a:xfrm>
          <a:prstGeom prst="rect">
            <a:avLst/>
          </a:prstGeom>
          <a:solidFill>
            <a:srgbClr val="F3F3F3"/>
          </a:solidFill>
          <a:ln>
            <a:noFill/>
          </a:ln>
        </p:spPr>
        <p:txBody>
          <a:bodyPr spcFirstLastPara="1" wrap="square" lIns="79125" tIns="39550" rIns="79125" bIns="3955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000" b="1" i="0" u="none" strike="noStrike" cap="none">
                <a:solidFill>
                  <a:srgbClr val="CCCCCC"/>
                </a:solidFill>
                <a:latin typeface="Calibri"/>
                <a:ea typeface="Calibri"/>
                <a:cs typeface="Calibri"/>
                <a:sym typeface="Calibri"/>
              </a:rPr>
              <a:t>Step 5</a:t>
            </a:r>
            <a:endParaRPr sz="1000" b="1" i="0" u="none" strike="noStrike" cap="none">
              <a:solidFill>
                <a:srgbClr val="CCCCCC"/>
              </a:solidFill>
              <a:latin typeface="Calibri"/>
              <a:ea typeface="Calibri"/>
              <a:cs typeface="Calibri"/>
              <a:sym typeface="Calibri"/>
            </a:endParaRPr>
          </a:p>
        </p:txBody>
      </p:sp>
      <p:sp>
        <p:nvSpPr>
          <p:cNvPr id="682" name="Google Shape;682;p65"/>
          <p:cNvSpPr/>
          <p:nvPr/>
        </p:nvSpPr>
        <p:spPr>
          <a:xfrm>
            <a:off x="8633525" y="0"/>
            <a:ext cx="510600" cy="242400"/>
          </a:xfrm>
          <a:prstGeom prst="rect">
            <a:avLst/>
          </a:prstGeom>
          <a:solidFill>
            <a:srgbClr val="F3F3F3"/>
          </a:solidFill>
          <a:ln>
            <a:noFill/>
          </a:ln>
        </p:spPr>
        <p:txBody>
          <a:bodyPr spcFirstLastPara="1" wrap="square" lIns="79125" tIns="39550" rIns="79125" bIns="3955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000" b="1" i="0" u="none" strike="noStrike" cap="none">
                <a:solidFill>
                  <a:srgbClr val="CCCCCC"/>
                </a:solidFill>
                <a:latin typeface="Calibri"/>
                <a:ea typeface="Calibri"/>
                <a:cs typeface="Calibri"/>
                <a:sym typeface="Calibri"/>
              </a:rPr>
              <a:t>Step 1</a:t>
            </a:r>
            <a:endParaRPr sz="1000" b="1" i="0" u="none" strike="noStrike" cap="none">
              <a:solidFill>
                <a:srgbClr val="CCCCCC"/>
              </a:solidFill>
              <a:latin typeface="Calibri"/>
              <a:ea typeface="Calibri"/>
              <a:cs typeface="Calibri"/>
              <a:sym typeface="Calibri"/>
            </a:endParaRPr>
          </a:p>
        </p:txBody>
      </p:sp>
      <p:sp>
        <p:nvSpPr>
          <p:cNvPr id="683" name="Google Shape;683;p65"/>
          <p:cNvSpPr txBox="1">
            <a:spLocks noGrp="1"/>
          </p:cNvSpPr>
          <p:nvPr>
            <p:ph type="body" idx="4294967295"/>
          </p:nvPr>
        </p:nvSpPr>
        <p:spPr>
          <a:xfrm>
            <a:off x="540000" y="1474388"/>
            <a:ext cx="8064000" cy="2754000"/>
          </a:xfrm>
          <a:prstGeom prst="rect">
            <a:avLst/>
          </a:prstGeom>
          <a:noFill/>
          <a:ln>
            <a:noFill/>
          </a:ln>
        </p:spPr>
        <p:txBody>
          <a:bodyPr spcFirstLastPara="1" wrap="square" lIns="91425" tIns="91425" rIns="91425" bIns="91425" anchor="t" anchorCtr="0">
            <a:noAutofit/>
          </a:bodyPr>
          <a:lstStyle/>
          <a:p>
            <a:pPr marL="457200" lvl="0" indent="-330200" algn="l" rtl="0">
              <a:lnSpc>
                <a:spcPct val="115000"/>
              </a:lnSpc>
              <a:spcBef>
                <a:spcPts val="0"/>
              </a:spcBef>
              <a:spcAft>
                <a:spcPts val="0"/>
              </a:spcAft>
              <a:buSzPts val="1600"/>
              <a:buChar char="-"/>
            </a:pPr>
            <a:r>
              <a:rPr lang="en-US" sz="1900"/>
              <a:t>What do we want to keep information about?</a:t>
            </a:r>
            <a:endParaRPr sz="1900"/>
          </a:p>
          <a:p>
            <a:pPr marL="457200" lvl="0" indent="-349250" algn="l" rtl="0">
              <a:lnSpc>
                <a:spcPct val="115000"/>
              </a:lnSpc>
              <a:spcBef>
                <a:spcPts val="0"/>
              </a:spcBef>
              <a:spcAft>
                <a:spcPts val="0"/>
              </a:spcAft>
              <a:buSzPts val="1900"/>
              <a:buChar char="-"/>
            </a:pPr>
            <a:r>
              <a:rPr lang="en-US" sz="1900"/>
              <a:t>Which information do we want to keep?</a:t>
            </a:r>
            <a:endParaRPr sz="1900"/>
          </a:p>
          <a:p>
            <a:pPr marL="0" lvl="0" indent="0" algn="l" rtl="0">
              <a:lnSpc>
                <a:spcPct val="115000"/>
              </a:lnSpc>
              <a:spcBef>
                <a:spcPts val="0"/>
              </a:spcBef>
              <a:spcAft>
                <a:spcPts val="0"/>
              </a:spcAft>
              <a:buSzPts val="1980"/>
              <a:buNone/>
            </a:pPr>
            <a:endParaRPr sz="1900"/>
          </a:p>
          <a:p>
            <a:pPr marL="0" lvl="0" indent="0" algn="l" rtl="0">
              <a:lnSpc>
                <a:spcPct val="115000"/>
              </a:lnSpc>
              <a:spcBef>
                <a:spcPts val="0"/>
              </a:spcBef>
              <a:spcAft>
                <a:spcPts val="0"/>
              </a:spcAft>
              <a:buSzPts val="1980"/>
              <a:buNone/>
            </a:pPr>
            <a:r>
              <a:rPr lang="en-US" sz="1900"/>
              <a:t>				</a:t>
            </a:r>
            <a:endParaRPr sz="1900"/>
          </a:p>
          <a:p>
            <a:pPr marL="0" lvl="0" indent="0" algn="l" rtl="0">
              <a:lnSpc>
                <a:spcPct val="115000"/>
              </a:lnSpc>
              <a:spcBef>
                <a:spcPts val="0"/>
              </a:spcBef>
              <a:spcAft>
                <a:spcPts val="0"/>
              </a:spcAft>
              <a:buSzPts val="1980"/>
              <a:buNone/>
            </a:pPr>
            <a:r>
              <a:rPr lang="en-US" sz="1900"/>
              <a:t>				</a:t>
            </a:r>
            <a:endParaRPr sz="1900"/>
          </a:p>
          <a:p>
            <a:pPr marL="0" lvl="0" indent="0" algn="l" rtl="0">
              <a:lnSpc>
                <a:spcPct val="115000"/>
              </a:lnSpc>
              <a:spcBef>
                <a:spcPts val="0"/>
              </a:spcBef>
              <a:spcAft>
                <a:spcPts val="0"/>
              </a:spcAft>
              <a:buSzPts val="1980"/>
              <a:buNone/>
            </a:pPr>
            <a:endParaRPr/>
          </a:p>
          <a:p>
            <a:pPr marL="1371600" lvl="0" indent="0" algn="l" rtl="0">
              <a:lnSpc>
                <a:spcPct val="115000"/>
              </a:lnSpc>
              <a:spcBef>
                <a:spcPts val="300"/>
              </a:spcBef>
              <a:spcAft>
                <a:spcPts val="0"/>
              </a:spcAft>
              <a:buSzPts val="1980"/>
              <a:buNone/>
            </a:pPr>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687"/>
        <p:cNvGrpSpPr/>
        <p:nvPr/>
      </p:nvGrpSpPr>
      <p:grpSpPr>
        <a:xfrm>
          <a:off x="0" y="0"/>
          <a:ext cx="0" cy="0"/>
          <a:chOff x="0" y="0"/>
          <a:chExt cx="0" cy="0"/>
        </a:xfrm>
      </p:grpSpPr>
      <p:cxnSp>
        <p:nvCxnSpPr>
          <p:cNvPr id="688" name="Google Shape;688;p66"/>
          <p:cNvCxnSpPr/>
          <p:nvPr/>
        </p:nvCxnSpPr>
        <p:spPr>
          <a:xfrm>
            <a:off x="609875" y="765050"/>
            <a:ext cx="566400" cy="0"/>
          </a:xfrm>
          <a:prstGeom prst="straightConnector1">
            <a:avLst/>
          </a:prstGeom>
          <a:noFill/>
          <a:ln w="38100" cap="flat" cmpd="sng">
            <a:solidFill>
              <a:schemeClr val="accent1"/>
            </a:solidFill>
            <a:prstDash val="solid"/>
            <a:round/>
            <a:headEnd type="none" w="sm" len="sm"/>
            <a:tailEnd type="none" w="sm" len="sm"/>
          </a:ln>
        </p:spPr>
      </p:cxnSp>
      <p:sp>
        <p:nvSpPr>
          <p:cNvPr id="689" name="Google Shape;689;p66"/>
          <p:cNvSpPr/>
          <p:nvPr/>
        </p:nvSpPr>
        <p:spPr>
          <a:xfrm>
            <a:off x="8633525" y="268300"/>
            <a:ext cx="510600" cy="242400"/>
          </a:xfrm>
          <a:prstGeom prst="rect">
            <a:avLst/>
          </a:prstGeom>
          <a:solidFill>
            <a:srgbClr val="F3F3F3"/>
          </a:solidFill>
          <a:ln>
            <a:noFill/>
          </a:ln>
        </p:spPr>
        <p:txBody>
          <a:bodyPr spcFirstLastPara="1" wrap="square" lIns="79125" tIns="39550" rIns="79125" bIns="3955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000" b="1" i="0" u="none" strike="noStrike" cap="none">
                <a:solidFill>
                  <a:srgbClr val="CCCCCC"/>
                </a:solidFill>
                <a:latin typeface="Calibri"/>
                <a:ea typeface="Calibri"/>
                <a:cs typeface="Calibri"/>
                <a:sym typeface="Calibri"/>
              </a:rPr>
              <a:t>Step 2</a:t>
            </a:r>
            <a:endParaRPr sz="1000" b="1" i="0" u="none" strike="noStrike" cap="none">
              <a:solidFill>
                <a:srgbClr val="CCCCCC"/>
              </a:solidFill>
              <a:latin typeface="Calibri"/>
              <a:ea typeface="Calibri"/>
              <a:cs typeface="Calibri"/>
              <a:sym typeface="Calibri"/>
            </a:endParaRPr>
          </a:p>
        </p:txBody>
      </p:sp>
      <p:sp>
        <p:nvSpPr>
          <p:cNvPr id="690" name="Google Shape;690;p66"/>
          <p:cNvSpPr/>
          <p:nvPr/>
        </p:nvSpPr>
        <p:spPr>
          <a:xfrm>
            <a:off x="8633525" y="804150"/>
            <a:ext cx="510600" cy="242400"/>
          </a:xfrm>
          <a:prstGeom prst="rect">
            <a:avLst/>
          </a:prstGeom>
          <a:solidFill>
            <a:srgbClr val="F3F3F3"/>
          </a:solidFill>
          <a:ln>
            <a:noFill/>
          </a:ln>
        </p:spPr>
        <p:txBody>
          <a:bodyPr spcFirstLastPara="1" wrap="square" lIns="79125" tIns="39550" rIns="79125" bIns="3955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000" b="1" i="0" u="none" strike="noStrike" cap="none">
                <a:solidFill>
                  <a:srgbClr val="CCCCCC"/>
                </a:solidFill>
                <a:latin typeface="Calibri"/>
                <a:ea typeface="Calibri"/>
                <a:cs typeface="Calibri"/>
                <a:sym typeface="Calibri"/>
              </a:rPr>
              <a:t>Step 4</a:t>
            </a:r>
            <a:endParaRPr sz="1000" b="1" i="0" u="none" strike="noStrike" cap="none">
              <a:solidFill>
                <a:srgbClr val="CCCCCC"/>
              </a:solidFill>
              <a:latin typeface="Calibri"/>
              <a:ea typeface="Calibri"/>
              <a:cs typeface="Calibri"/>
              <a:sym typeface="Calibri"/>
            </a:endParaRPr>
          </a:p>
        </p:txBody>
      </p:sp>
      <p:sp>
        <p:nvSpPr>
          <p:cNvPr id="691" name="Google Shape;691;p66"/>
          <p:cNvSpPr/>
          <p:nvPr/>
        </p:nvSpPr>
        <p:spPr>
          <a:xfrm>
            <a:off x="8633525" y="536600"/>
            <a:ext cx="510600" cy="242400"/>
          </a:xfrm>
          <a:prstGeom prst="rect">
            <a:avLst/>
          </a:prstGeom>
          <a:solidFill>
            <a:srgbClr val="FFF200"/>
          </a:solidFill>
          <a:ln>
            <a:noFill/>
          </a:ln>
        </p:spPr>
        <p:txBody>
          <a:bodyPr spcFirstLastPara="1" wrap="square" lIns="79125" tIns="39550" rIns="79125" bIns="3955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000" b="1" i="0" u="none" strike="noStrike" cap="none">
                <a:solidFill>
                  <a:srgbClr val="000000"/>
                </a:solidFill>
                <a:latin typeface="Calibri"/>
                <a:ea typeface="Calibri"/>
                <a:cs typeface="Calibri"/>
                <a:sym typeface="Calibri"/>
              </a:rPr>
              <a:t>Step 3</a:t>
            </a:r>
            <a:endParaRPr sz="1000" b="1" i="0" u="none" strike="noStrike" cap="none">
              <a:solidFill>
                <a:srgbClr val="000000"/>
              </a:solidFill>
              <a:latin typeface="Calibri"/>
              <a:ea typeface="Calibri"/>
              <a:cs typeface="Calibri"/>
              <a:sym typeface="Calibri"/>
            </a:endParaRPr>
          </a:p>
        </p:txBody>
      </p:sp>
      <p:sp>
        <p:nvSpPr>
          <p:cNvPr id="692" name="Google Shape;692;p66"/>
          <p:cNvSpPr/>
          <p:nvPr/>
        </p:nvSpPr>
        <p:spPr>
          <a:xfrm>
            <a:off x="8633525" y="1339250"/>
            <a:ext cx="510600" cy="242400"/>
          </a:xfrm>
          <a:prstGeom prst="rect">
            <a:avLst/>
          </a:prstGeom>
          <a:solidFill>
            <a:srgbClr val="F3F3F3"/>
          </a:solidFill>
          <a:ln>
            <a:noFill/>
          </a:ln>
        </p:spPr>
        <p:txBody>
          <a:bodyPr spcFirstLastPara="1" wrap="square" lIns="79125" tIns="39550" rIns="79125" bIns="3955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000" b="1" i="0" u="none" strike="noStrike" cap="none">
                <a:solidFill>
                  <a:srgbClr val="CCCCCC"/>
                </a:solidFill>
                <a:latin typeface="Calibri"/>
                <a:ea typeface="Calibri"/>
                <a:cs typeface="Calibri"/>
                <a:sym typeface="Calibri"/>
              </a:rPr>
              <a:t>Step 6</a:t>
            </a:r>
            <a:endParaRPr sz="1000" b="1" i="0" u="none" strike="noStrike" cap="none">
              <a:solidFill>
                <a:srgbClr val="CCCCCC"/>
              </a:solidFill>
              <a:latin typeface="Calibri"/>
              <a:ea typeface="Calibri"/>
              <a:cs typeface="Calibri"/>
              <a:sym typeface="Calibri"/>
            </a:endParaRPr>
          </a:p>
        </p:txBody>
      </p:sp>
      <p:sp>
        <p:nvSpPr>
          <p:cNvPr id="693" name="Google Shape;693;p66"/>
          <p:cNvSpPr/>
          <p:nvPr/>
        </p:nvSpPr>
        <p:spPr>
          <a:xfrm>
            <a:off x="8633525" y="1071700"/>
            <a:ext cx="510600" cy="242400"/>
          </a:xfrm>
          <a:prstGeom prst="rect">
            <a:avLst/>
          </a:prstGeom>
          <a:solidFill>
            <a:srgbClr val="F3F3F3"/>
          </a:solidFill>
          <a:ln>
            <a:noFill/>
          </a:ln>
        </p:spPr>
        <p:txBody>
          <a:bodyPr spcFirstLastPara="1" wrap="square" lIns="79125" tIns="39550" rIns="79125" bIns="3955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000" b="1" i="0" u="none" strike="noStrike" cap="none">
                <a:solidFill>
                  <a:srgbClr val="CCCCCC"/>
                </a:solidFill>
                <a:latin typeface="Calibri"/>
                <a:ea typeface="Calibri"/>
                <a:cs typeface="Calibri"/>
                <a:sym typeface="Calibri"/>
              </a:rPr>
              <a:t>Step 5</a:t>
            </a:r>
            <a:endParaRPr sz="1000" b="1" i="0" u="none" strike="noStrike" cap="none">
              <a:solidFill>
                <a:srgbClr val="CCCCCC"/>
              </a:solidFill>
              <a:latin typeface="Calibri"/>
              <a:ea typeface="Calibri"/>
              <a:cs typeface="Calibri"/>
              <a:sym typeface="Calibri"/>
            </a:endParaRPr>
          </a:p>
        </p:txBody>
      </p:sp>
      <p:sp>
        <p:nvSpPr>
          <p:cNvPr id="694" name="Google Shape;694;p66"/>
          <p:cNvSpPr/>
          <p:nvPr/>
        </p:nvSpPr>
        <p:spPr>
          <a:xfrm>
            <a:off x="8633525" y="0"/>
            <a:ext cx="510600" cy="242400"/>
          </a:xfrm>
          <a:prstGeom prst="rect">
            <a:avLst/>
          </a:prstGeom>
          <a:solidFill>
            <a:srgbClr val="F3F3F3"/>
          </a:solidFill>
          <a:ln>
            <a:noFill/>
          </a:ln>
        </p:spPr>
        <p:txBody>
          <a:bodyPr spcFirstLastPara="1" wrap="square" lIns="79125" tIns="39550" rIns="79125" bIns="3955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000" b="1" i="0" u="none" strike="noStrike" cap="none">
                <a:solidFill>
                  <a:srgbClr val="CCCCCC"/>
                </a:solidFill>
                <a:latin typeface="Calibri"/>
                <a:ea typeface="Calibri"/>
                <a:cs typeface="Calibri"/>
                <a:sym typeface="Calibri"/>
              </a:rPr>
              <a:t>Step 1</a:t>
            </a:r>
            <a:endParaRPr sz="1000" b="1" i="0" u="none" strike="noStrike" cap="none">
              <a:solidFill>
                <a:srgbClr val="CCCCCC"/>
              </a:solidFill>
              <a:latin typeface="Calibri"/>
              <a:ea typeface="Calibri"/>
              <a:cs typeface="Calibri"/>
              <a:sym typeface="Calibri"/>
            </a:endParaRPr>
          </a:p>
        </p:txBody>
      </p:sp>
      <p:sp>
        <p:nvSpPr>
          <p:cNvPr id="695" name="Google Shape;695;p66"/>
          <p:cNvSpPr txBox="1">
            <a:spLocks noGrp="1"/>
          </p:cNvSpPr>
          <p:nvPr>
            <p:ph type="body" idx="4294967295"/>
          </p:nvPr>
        </p:nvSpPr>
        <p:spPr>
          <a:xfrm>
            <a:off x="438513" y="1942238"/>
            <a:ext cx="7764300" cy="27540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1000"/>
              </a:spcBef>
              <a:spcAft>
                <a:spcPts val="0"/>
              </a:spcAft>
              <a:buSzPts val="1980"/>
              <a:buNone/>
            </a:pPr>
            <a:r>
              <a:rPr lang="en-US" sz="6000" b="1">
                <a:solidFill>
                  <a:srgbClr val="000000"/>
                </a:solidFill>
              </a:rPr>
              <a:t>3.</a:t>
            </a:r>
            <a:r>
              <a:rPr lang="en-US" sz="6000" b="1">
                <a:solidFill>
                  <a:srgbClr val="000000"/>
                </a:solidFill>
                <a:highlight>
                  <a:srgbClr val="CFE2F3"/>
                </a:highlight>
              </a:rPr>
              <a:t> </a:t>
            </a:r>
            <a:endParaRPr sz="6000" b="1">
              <a:solidFill>
                <a:srgbClr val="000000"/>
              </a:solidFill>
              <a:highlight>
                <a:srgbClr val="CFE2F3"/>
              </a:highlight>
            </a:endParaRPr>
          </a:p>
          <a:p>
            <a:pPr marL="0" lvl="0" indent="0" algn="ctr" rtl="0">
              <a:lnSpc>
                <a:spcPct val="100000"/>
              </a:lnSpc>
              <a:spcBef>
                <a:spcPts val="1000"/>
              </a:spcBef>
              <a:spcAft>
                <a:spcPts val="0"/>
              </a:spcAft>
              <a:buSzPts val="1980"/>
              <a:buNone/>
            </a:pPr>
            <a:r>
              <a:rPr lang="en-US" sz="2800" b="1">
                <a:solidFill>
                  <a:srgbClr val="000000"/>
                </a:solidFill>
              </a:rPr>
              <a:t>Which </a:t>
            </a:r>
            <a:r>
              <a:rPr lang="en-US" sz="2800" b="1">
                <a:solidFill>
                  <a:srgbClr val="000000"/>
                </a:solidFill>
                <a:highlight>
                  <a:srgbClr val="CFE2F3"/>
                </a:highlight>
              </a:rPr>
              <a:t>information concepts</a:t>
            </a:r>
            <a:r>
              <a:rPr lang="en-US" sz="2800" b="1">
                <a:solidFill>
                  <a:srgbClr val="000000"/>
                </a:solidFill>
              </a:rPr>
              <a:t>?</a:t>
            </a:r>
            <a:endParaRPr sz="2800" b="1">
              <a:solidFill>
                <a:srgbClr val="000000"/>
              </a:solidFill>
            </a:endParaRPr>
          </a:p>
          <a:p>
            <a:pPr marL="0" lvl="0" indent="0" algn="l" rtl="0">
              <a:lnSpc>
                <a:spcPct val="100000"/>
              </a:lnSpc>
              <a:spcBef>
                <a:spcPts val="1000"/>
              </a:spcBef>
              <a:spcAft>
                <a:spcPts val="0"/>
              </a:spcAft>
              <a:buNone/>
            </a:pPr>
            <a:endParaRPr sz="1900">
              <a:solidFill>
                <a:srgbClr val="000000"/>
              </a:solidFill>
            </a:endParaRPr>
          </a:p>
          <a:p>
            <a:pPr marL="0" lvl="0" indent="0" algn="l" rtl="0">
              <a:lnSpc>
                <a:spcPct val="90000"/>
              </a:lnSpc>
              <a:spcBef>
                <a:spcPts val="1000"/>
              </a:spcBef>
              <a:spcAft>
                <a:spcPts val="0"/>
              </a:spcAft>
              <a:buSzPts val="1980"/>
              <a:buNone/>
            </a:pPr>
            <a:endParaRPr sz="1800"/>
          </a:p>
          <a:p>
            <a:pPr marL="0" marR="38100" lvl="0" indent="0" algn="l" rtl="0">
              <a:lnSpc>
                <a:spcPct val="128571"/>
              </a:lnSpc>
              <a:spcBef>
                <a:spcPts val="0"/>
              </a:spcBef>
              <a:spcAft>
                <a:spcPts val="0"/>
              </a:spcAft>
              <a:buSzPts val="1980"/>
              <a:buNone/>
            </a:pPr>
            <a:endParaRPr sz="2100">
              <a:solidFill>
                <a:srgbClr val="222222"/>
              </a:solidFill>
              <a:highlight>
                <a:srgbClr val="F8F9FA"/>
              </a:highlight>
              <a:latin typeface="Arial"/>
              <a:ea typeface="Arial"/>
              <a:cs typeface="Arial"/>
              <a:sym typeface="Arial"/>
            </a:endParaRPr>
          </a:p>
          <a:p>
            <a:pPr marL="0" lvl="0" indent="0" algn="l" rtl="0">
              <a:lnSpc>
                <a:spcPct val="90000"/>
              </a:lnSpc>
              <a:spcBef>
                <a:spcPts val="300"/>
              </a:spcBef>
              <a:spcAft>
                <a:spcPts val="0"/>
              </a:spcAft>
              <a:buSzPts val="1980"/>
              <a:buNone/>
            </a:pPr>
            <a:endParaRPr sz="1800"/>
          </a:p>
        </p:txBody>
      </p:sp>
      <p:sp>
        <p:nvSpPr>
          <p:cNvPr id="696" name="Google Shape;696;p66"/>
          <p:cNvSpPr txBox="1"/>
          <p:nvPr/>
        </p:nvSpPr>
        <p:spPr>
          <a:xfrm>
            <a:off x="3899050" y="4583825"/>
            <a:ext cx="2634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latin typeface="Proxima Nova"/>
                <a:ea typeface="Proxima Nova"/>
                <a:cs typeface="Proxima Nova"/>
                <a:sym typeface="Proxima Nova"/>
              </a:rPr>
              <a:t>LINK TO MIRO/MURAL/???</a:t>
            </a:r>
            <a:endParaRPr>
              <a:latin typeface="Proxima Nova"/>
              <a:ea typeface="Proxima Nova"/>
              <a:cs typeface="Proxima Nova"/>
              <a:sym typeface="Proxima Nova"/>
            </a:endParaRPr>
          </a:p>
        </p:txBody>
      </p:sp>
      <p:sp>
        <p:nvSpPr>
          <p:cNvPr id="697" name="Google Shape;697;p66"/>
          <p:cNvSpPr txBox="1"/>
          <p:nvPr/>
        </p:nvSpPr>
        <p:spPr>
          <a:xfrm>
            <a:off x="7713275" y="465455"/>
            <a:ext cx="532800" cy="3387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a:latin typeface="Proxima Nova"/>
                <a:ea typeface="Proxima Nova"/>
                <a:cs typeface="Proxima Nova"/>
                <a:sym typeface="Proxima Nova"/>
              </a:rPr>
              <a:t>3</a:t>
            </a:r>
            <a:r>
              <a:rPr lang="en-US" sz="1400" b="0" i="0" u="none" strike="noStrike" cap="none">
                <a:solidFill>
                  <a:srgbClr val="000000"/>
                </a:solidFill>
                <a:latin typeface="Proxima Nova"/>
                <a:ea typeface="Proxima Nova"/>
                <a:cs typeface="Proxima Nova"/>
                <a:sym typeface="Proxima Nova"/>
              </a:rPr>
              <a:t>’</a:t>
            </a:r>
            <a:endParaRPr sz="1400" b="0" i="0" u="none" strike="noStrike" cap="none">
              <a:solidFill>
                <a:srgbClr val="000000"/>
              </a:solidFill>
              <a:latin typeface="Proxima Nova"/>
              <a:ea typeface="Proxima Nova"/>
              <a:cs typeface="Proxima Nova"/>
              <a:sym typeface="Proxima Nova"/>
            </a:endParaRPr>
          </a:p>
        </p:txBody>
      </p:sp>
      <p:sp>
        <p:nvSpPr>
          <p:cNvPr id="698" name="Google Shape;698;p66"/>
          <p:cNvSpPr/>
          <p:nvPr/>
        </p:nvSpPr>
        <p:spPr>
          <a:xfrm>
            <a:off x="7792050" y="11027"/>
            <a:ext cx="375249" cy="504976"/>
          </a:xfrm>
          <a:custGeom>
            <a:avLst/>
            <a:gdLst/>
            <a:ahLst/>
            <a:cxnLst/>
            <a:rect l="l" t="t" r="r" b="b"/>
            <a:pathLst>
              <a:path w="680" h="918" extrusionOk="0">
                <a:moveTo>
                  <a:pt x="608" y="371"/>
                </a:moveTo>
                <a:cubicBezTo>
                  <a:pt x="632" y="347"/>
                  <a:pt x="632" y="347"/>
                  <a:pt x="632" y="347"/>
                </a:cubicBezTo>
                <a:cubicBezTo>
                  <a:pt x="649" y="330"/>
                  <a:pt x="649" y="303"/>
                  <a:pt x="632" y="286"/>
                </a:cubicBezTo>
                <a:cubicBezTo>
                  <a:pt x="616" y="269"/>
                  <a:pt x="588" y="269"/>
                  <a:pt x="571" y="286"/>
                </a:cubicBezTo>
                <a:cubicBezTo>
                  <a:pt x="547" y="310"/>
                  <a:pt x="547" y="310"/>
                  <a:pt x="547" y="310"/>
                </a:cubicBezTo>
                <a:cubicBezTo>
                  <a:pt x="505" y="277"/>
                  <a:pt x="455" y="254"/>
                  <a:pt x="401" y="244"/>
                </a:cubicBezTo>
                <a:cubicBezTo>
                  <a:pt x="442" y="223"/>
                  <a:pt x="470" y="179"/>
                  <a:pt x="470" y="130"/>
                </a:cubicBezTo>
                <a:cubicBezTo>
                  <a:pt x="470" y="58"/>
                  <a:pt x="411" y="0"/>
                  <a:pt x="340" y="0"/>
                </a:cubicBezTo>
                <a:cubicBezTo>
                  <a:pt x="268" y="0"/>
                  <a:pt x="210" y="58"/>
                  <a:pt x="210" y="130"/>
                </a:cubicBezTo>
                <a:cubicBezTo>
                  <a:pt x="210" y="179"/>
                  <a:pt x="238" y="223"/>
                  <a:pt x="279" y="244"/>
                </a:cubicBezTo>
                <a:cubicBezTo>
                  <a:pt x="121" y="273"/>
                  <a:pt x="0" y="412"/>
                  <a:pt x="0" y="578"/>
                </a:cubicBezTo>
                <a:cubicBezTo>
                  <a:pt x="0" y="766"/>
                  <a:pt x="152" y="918"/>
                  <a:pt x="340" y="918"/>
                </a:cubicBezTo>
                <a:cubicBezTo>
                  <a:pt x="527" y="918"/>
                  <a:pt x="680" y="766"/>
                  <a:pt x="680" y="578"/>
                </a:cubicBezTo>
                <a:cubicBezTo>
                  <a:pt x="680" y="500"/>
                  <a:pt x="653" y="429"/>
                  <a:pt x="608" y="371"/>
                </a:cubicBezTo>
                <a:close/>
                <a:moveTo>
                  <a:pt x="245" y="130"/>
                </a:moveTo>
                <a:cubicBezTo>
                  <a:pt x="245" y="77"/>
                  <a:pt x="287" y="35"/>
                  <a:pt x="340" y="35"/>
                </a:cubicBezTo>
                <a:cubicBezTo>
                  <a:pt x="392" y="35"/>
                  <a:pt x="435" y="77"/>
                  <a:pt x="435" y="130"/>
                </a:cubicBezTo>
                <a:cubicBezTo>
                  <a:pt x="435" y="175"/>
                  <a:pt x="404" y="213"/>
                  <a:pt x="361" y="223"/>
                </a:cubicBezTo>
                <a:cubicBezTo>
                  <a:pt x="361" y="181"/>
                  <a:pt x="361" y="181"/>
                  <a:pt x="361" y="181"/>
                </a:cubicBezTo>
                <a:cubicBezTo>
                  <a:pt x="381" y="181"/>
                  <a:pt x="381" y="181"/>
                  <a:pt x="381" y="181"/>
                </a:cubicBezTo>
                <a:cubicBezTo>
                  <a:pt x="381" y="99"/>
                  <a:pt x="381" y="99"/>
                  <a:pt x="381" y="99"/>
                </a:cubicBezTo>
                <a:cubicBezTo>
                  <a:pt x="299" y="99"/>
                  <a:pt x="299" y="99"/>
                  <a:pt x="299" y="99"/>
                </a:cubicBezTo>
                <a:cubicBezTo>
                  <a:pt x="299" y="181"/>
                  <a:pt x="299" y="181"/>
                  <a:pt x="299" y="181"/>
                </a:cubicBezTo>
                <a:cubicBezTo>
                  <a:pt x="318" y="181"/>
                  <a:pt x="318" y="181"/>
                  <a:pt x="318" y="181"/>
                </a:cubicBezTo>
                <a:cubicBezTo>
                  <a:pt x="318" y="223"/>
                  <a:pt x="318" y="223"/>
                  <a:pt x="318" y="223"/>
                </a:cubicBezTo>
                <a:cubicBezTo>
                  <a:pt x="276" y="213"/>
                  <a:pt x="245" y="175"/>
                  <a:pt x="245" y="130"/>
                </a:cubicBezTo>
                <a:close/>
                <a:moveTo>
                  <a:pt x="357" y="848"/>
                </a:moveTo>
                <a:cubicBezTo>
                  <a:pt x="357" y="814"/>
                  <a:pt x="357" y="814"/>
                  <a:pt x="357" y="814"/>
                </a:cubicBezTo>
                <a:cubicBezTo>
                  <a:pt x="357" y="805"/>
                  <a:pt x="349" y="797"/>
                  <a:pt x="340" y="797"/>
                </a:cubicBezTo>
                <a:cubicBezTo>
                  <a:pt x="330" y="797"/>
                  <a:pt x="322" y="805"/>
                  <a:pt x="322" y="814"/>
                </a:cubicBezTo>
                <a:cubicBezTo>
                  <a:pt x="322" y="848"/>
                  <a:pt x="322" y="848"/>
                  <a:pt x="322" y="848"/>
                </a:cubicBezTo>
                <a:cubicBezTo>
                  <a:pt x="187" y="839"/>
                  <a:pt x="79" y="731"/>
                  <a:pt x="70" y="596"/>
                </a:cubicBezTo>
                <a:cubicBezTo>
                  <a:pt x="120" y="596"/>
                  <a:pt x="120" y="596"/>
                  <a:pt x="120" y="596"/>
                </a:cubicBezTo>
                <a:cubicBezTo>
                  <a:pt x="130" y="596"/>
                  <a:pt x="138" y="588"/>
                  <a:pt x="138" y="578"/>
                </a:cubicBezTo>
                <a:cubicBezTo>
                  <a:pt x="138" y="569"/>
                  <a:pt x="130" y="561"/>
                  <a:pt x="120" y="561"/>
                </a:cubicBezTo>
                <a:cubicBezTo>
                  <a:pt x="70" y="561"/>
                  <a:pt x="70" y="561"/>
                  <a:pt x="70" y="561"/>
                </a:cubicBezTo>
                <a:cubicBezTo>
                  <a:pt x="79" y="420"/>
                  <a:pt x="197" y="308"/>
                  <a:pt x="340" y="308"/>
                </a:cubicBezTo>
                <a:cubicBezTo>
                  <a:pt x="483" y="308"/>
                  <a:pt x="600" y="420"/>
                  <a:pt x="609" y="561"/>
                </a:cubicBezTo>
                <a:cubicBezTo>
                  <a:pt x="559" y="561"/>
                  <a:pt x="559" y="561"/>
                  <a:pt x="559" y="561"/>
                </a:cubicBezTo>
                <a:cubicBezTo>
                  <a:pt x="550" y="561"/>
                  <a:pt x="542" y="569"/>
                  <a:pt x="542" y="578"/>
                </a:cubicBezTo>
                <a:cubicBezTo>
                  <a:pt x="542" y="588"/>
                  <a:pt x="550" y="596"/>
                  <a:pt x="559" y="596"/>
                </a:cubicBezTo>
                <a:cubicBezTo>
                  <a:pt x="609" y="596"/>
                  <a:pt x="609" y="596"/>
                  <a:pt x="609" y="596"/>
                </a:cubicBezTo>
                <a:cubicBezTo>
                  <a:pt x="601" y="731"/>
                  <a:pt x="492" y="839"/>
                  <a:pt x="357" y="848"/>
                </a:cubicBezTo>
                <a:close/>
                <a:moveTo>
                  <a:pt x="396" y="611"/>
                </a:moveTo>
                <a:cubicBezTo>
                  <a:pt x="414" y="580"/>
                  <a:pt x="403" y="540"/>
                  <a:pt x="372" y="522"/>
                </a:cubicBezTo>
                <a:cubicBezTo>
                  <a:pt x="362" y="516"/>
                  <a:pt x="351" y="513"/>
                  <a:pt x="340" y="513"/>
                </a:cubicBezTo>
                <a:cubicBezTo>
                  <a:pt x="329" y="513"/>
                  <a:pt x="318" y="516"/>
                  <a:pt x="308" y="522"/>
                </a:cubicBezTo>
                <a:cubicBezTo>
                  <a:pt x="296" y="510"/>
                  <a:pt x="296" y="510"/>
                  <a:pt x="296" y="510"/>
                </a:cubicBezTo>
                <a:cubicBezTo>
                  <a:pt x="289" y="503"/>
                  <a:pt x="278" y="503"/>
                  <a:pt x="272" y="510"/>
                </a:cubicBezTo>
                <a:cubicBezTo>
                  <a:pt x="265" y="517"/>
                  <a:pt x="265" y="528"/>
                  <a:pt x="272" y="535"/>
                </a:cubicBezTo>
                <a:cubicBezTo>
                  <a:pt x="283" y="546"/>
                  <a:pt x="283" y="546"/>
                  <a:pt x="283" y="546"/>
                </a:cubicBezTo>
                <a:cubicBezTo>
                  <a:pt x="266" y="578"/>
                  <a:pt x="276" y="617"/>
                  <a:pt x="307" y="635"/>
                </a:cubicBezTo>
                <a:cubicBezTo>
                  <a:pt x="318" y="641"/>
                  <a:pt x="329" y="644"/>
                  <a:pt x="340" y="644"/>
                </a:cubicBezTo>
                <a:cubicBezTo>
                  <a:pt x="351" y="644"/>
                  <a:pt x="362" y="641"/>
                  <a:pt x="372" y="635"/>
                </a:cubicBezTo>
                <a:cubicBezTo>
                  <a:pt x="481" y="745"/>
                  <a:pt x="481" y="745"/>
                  <a:pt x="481" y="745"/>
                </a:cubicBezTo>
                <a:cubicBezTo>
                  <a:pt x="485" y="748"/>
                  <a:pt x="489" y="750"/>
                  <a:pt x="494" y="750"/>
                </a:cubicBezTo>
                <a:cubicBezTo>
                  <a:pt x="498" y="750"/>
                  <a:pt x="503" y="748"/>
                  <a:pt x="506" y="745"/>
                </a:cubicBezTo>
                <a:cubicBezTo>
                  <a:pt x="513" y="738"/>
                  <a:pt x="513" y="727"/>
                  <a:pt x="506" y="720"/>
                </a:cubicBezTo>
                <a:lnTo>
                  <a:pt x="396" y="611"/>
                </a:lnTo>
                <a:close/>
                <a:moveTo>
                  <a:pt x="366" y="594"/>
                </a:moveTo>
                <a:cubicBezTo>
                  <a:pt x="361" y="603"/>
                  <a:pt x="351" y="609"/>
                  <a:pt x="340" y="609"/>
                </a:cubicBezTo>
                <a:cubicBezTo>
                  <a:pt x="334" y="609"/>
                  <a:pt x="329" y="608"/>
                  <a:pt x="325" y="605"/>
                </a:cubicBezTo>
                <a:cubicBezTo>
                  <a:pt x="310" y="596"/>
                  <a:pt x="305" y="578"/>
                  <a:pt x="314" y="563"/>
                </a:cubicBezTo>
                <a:cubicBezTo>
                  <a:pt x="319" y="554"/>
                  <a:pt x="329" y="548"/>
                  <a:pt x="340" y="548"/>
                </a:cubicBezTo>
                <a:cubicBezTo>
                  <a:pt x="345" y="548"/>
                  <a:pt x="350" y="549"/>
                  <a:pt x="355" y="552"/>
                </a:cubicBezTo>
                <a:cubicBezTo>
                  <a:pt x="362" y="556"/>
                  <a:pt x="367" y="563"/>
                  <a:pt x="369" y="571"/>
                </a:cubicBezTo>
                <a:cubicBezTo>
                  <a:pt x="371" y="578"/>
                  <a:pt x="370" y="587"/>
                  <a:pt x="366" y="594"/>
                </a:cubicBezTo>
                <a:close/>
                <a:moveTo>
                  <a:pt x="308" y="426"/>
                </a:moveTo>
                <a:cubicBezTo>
                  <a:pt x="308" y="413"/>
                  <a:pt x="316" y="401"/>
                  <a:pt x="328" y="397"/>
                </a:cubicBezTo>
                <a:cubicBezTo>
                  <a:pt x="420" y="345"/>
                  <a:pt x="420" y="345"/>
                  <a:pt x="420" y="345"/>
                </a:cubicBezTo>
                <a:cubicBezTo>
                  <a:pt x="369" y="438"/>
                  <a:pt x="369" y="438"/>
                  <a:pt x="369" y="438"/>
                </a:cubicBezTo>
                <a:cubicBezTo>
                  <a:pt x="364" y="449"/>
                  <a:pt x="353" y="457"/>
                  <a:pt x="340" y="457"/>
                </a:cubicBezTo>
                <a:cubicBezTo>
                  <a:pt x="322" y="457"/>
                  <a:pt x="308" y="443"/>
                  <a:pt x="308" y="426"/>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699" name="Google Shape;699;p66"/>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6922875" y="4529525"/>
            <a:ext cx="1397375" cy="397325"/>
          </a:xfrm>
          <a:prstGeom prst="rect">
            <a:avLst/>
          </a:prstGeom>
          <a:noFill/>
          <a:ln>
            <a:noFill/>
          </a:ln>
        </p:spPr>
      </p:pic>
      <p:pic>
        <p:nvPicPr>
          <p:cNvPr id="700" name="Google Shape;700;p66"/>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8426299" y="4529537"/>
            <a:ext cx="373527" cy="319578"/>
          </a:xfrm>
          <a:prstGeom prst="rect">
            <a:avLst/>
          </a:prstGeom>
          <a:noFill/>
          <a:ln>
            <a:noFill/>
          </a:ln>
          <a:effectLst>
            <a:outerShdw blurRad="57150" dist="19050" dir="5400000" algn="bl" rotWithShape="0">
              <a:srgbClr val="000000">
                <a:alpha val="49410"/>
              </a:srgbClr>
            </a:outerShdw>
          </a:effec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132"/>
        <p:cNvGrpSpPr/>
        <p:nvPr/>
      </p:nvGrpSpPr>
      <p:grpSpPr>
        <a:xfrm>
          <a:off x="0" y="0"/>
          <a:ext cx="0" cy="0"/>
          <a:chOff x="0" y="0"/>
          <a:chExt cx="0" cy="0"/>
        </a:xfrm>
      </p:grpSpPr>
      <p:sp>
        <p:nvSpPr>
          <p:cNvPr id="133" name="Google Shape;133;p22"/>
          <p:cNvSpPr/>
          <p:nvPr/>
        </p:nvSpPr>
        <p:spPr>
          <a:xfrm>
            <a:off x="4572000" y="0"/>
            <a:ext cx="4572000" cy="51435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 name="Google Shape;134;p22"/>
          <p:cNvSpPr txBox="1"/>
          <p:nvPr/>
        </p:nvSpPr>
        <p:spPr>
          <a:xfrm>
            <a:off x="-18858" y="2443"/>
            <a:ext cx="4283700" cy="837000"/>
          </a:xfrm>
          <a:prstGeom prst="rect">
            <a:avLst/>
          </a:prstGeom>
          <a:noFill/>
          <a:ln>
            <a:noFill/>
          </a:ln>
        </p:spPr>
        <p:txBody>
          <a:bodyPr spcFirstLastPara="1" wrap="square" lIns="91425" tIns="91425" rIns="91425" bIns="91425" anchor="t" anchorCtr="0">
            <a:noAutofit/>
          </a:bodyPr>
          <a:lstStyle/>
          <a:p>
            <a:pPr marL="0" marR="0" lvl="0" indent="0" algn="ctr" rtl="0">
              <a:lnSpc>
                <a:spcPct val="102702"/>
              </a:lnSpc>
              <a:spcBef>
                <a:spcPts val="0"/>
              </a:spcBef>
              <a:spcAft>
                <a:spcPts val="0"/>
              </a:spcAft>
              <a:buClr>
                <a:schemeClr val="dk1"/>
              </a:buClr>
              <a:buSzPts val="3700"/>
              <a:buFont typeface="Proxima Nova"/>
              <a:buNone/>
            </a:pPr>
            <a:r>
              <a:rPr lang="en-US" sz="8200" b="0" i="0" u="none" strike="noStrike" cap="none">
                <a:solidFill>
                  <a:schemeClr val="dk1"/>
                </a:solidFill>
                <a:latin typeface="Proxima Nova"/>
                <a:ea typeface="Proxima Nova"/>
                <a:cs typeface="Proxima Nova"/>
                <a:sym typeface="Proxima Nova"/>
              </a:rPr>
              <a:t>Today</a:t>
            </a:r>
            <a:endParaRPr sz="8200" b="0" i="0" u="none" strike="noStrike" cap="none">
              <a:solidFill>
                <a:schemeClr val="dk1"/>
              </a:solidFill>
              <a:latin typeface="Proxima Nova"/>
              <a:ea typeface="Proxima Nova"/>
              <a:cs typeface="Proxima Nova"/>
              <a:sym typeface="Proxima Nova"/>
            </a:endParaRPr>
          </a:p>
        </p:txBody>
      </p:sp>
      <p:sp>
        <p:nvSpPr>
          <p:cNvPr id="135" name="Google Shape;135;p22"/>
          <p:cNvSpPr txBox="1"/>
          <p:nvPr/>
        </p:nvSpPr>
        <p:spPr>
          <a:xfrm>
            <a:off x="745251" y="1608723"/>
            <a:ext cx="2755500" cy="2339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rgbClr val="373636"/>
                </a:solidFill>
                <a:latin typeface="Proxima Nova"/>
                <a:ea typeface="Proxima Nova"/>
                <a:cs typeface="Proxima Nova"/>
                <a:sym typeface="Proxima Nova"/>
              </a:rPr>
              <a:t>1</a:t>
            </a:r>
            <a:r>
              <a:rPr lang="en-US" sz="1200" b="1">
                <a:solidFill>
                  <a:srgbClr val="373636"/>
                </a:solidFill>
                <a:latin typeface="Proxima Nova"/>
                <a:ea typeface="Proxima Nova"/>
                <a:cs typeface="Proxima Nova"/>
                <a:sym typeface="Proxima Nova"/>
              </a:rPr>
              <a:t>0</a:t>
            </a:r>
            <a:r>
              <a:rPr lang="en-US" sz="1200" b="1" i="0" u="none" strike="noStrike" cap="none">
                <a:solidFill>
                  <a:srgbClr val="373636"/>
                </a:solidFill>
                <a:latin typeface="Proxima Nova"/>
                <a:ea typeface="Proxima Nova"/>
                <a:cs typeface="Proxima Nova"/>
                <a:sym typeface="Proxima Nova"/>
              </a:rPr>
              <a:t>:05 - 1</a:t>
            </a:r>
            <a:r>
              <a:rPr lang="en-US" sz="1200" b="1">
                <a:solidFill>
                  <a:srgbClr val="373636"/>
                </a:solidFill>
                <a:latin typeface="Proxima Nova"/>
                <a:ea typeface="Proxima Nova"/>
                <a:cs typeface="Proxima Nova"/>
                <a:sym typeface="Proxima Nova"/>
              </a:rPr>
              <a:t>0</a:t>
            </a:r>
            <a:r>
              <a:rPr lang="en-US" sz="1200" b="1" i="0" u="none" strike="noStrike" cap="none">
                <a:solidFill>
                  <a:srgbClr val="373636"/>
                </a:solidFill>
                <a:latin typeface="Proxima Nova"/>
                <a:ea typeface="Proxima Nova"/>
                <a:cs typeface="Proxima Nova"/>
                <a:sym typeface="Proxima Nova"/>
              </a:rPr>
              <a:t>:50</a:t>
            </a:r>
            <a:r>
              <a:rPr lang="en-US" sz="1200" b="0" i="0" u="none" strike="noStrike" cap="none">
                <a:solidFill>
                  <a:srgbClr val="373636"/>
                </a:solidFill>
                <a:latin typeface="Proxima Nova"/>
                <a:ea typeface="Proxima Nova"/>
                <a:cs typeface="Proxima Nova"/>
                <a:sym typeface="Proxima Nova"/>
              </a:rPr>
              <a:t> - </a:t>
            </a:r>
            <a:r>
              <a:rPr lang="en-US" sz="1200" b="0" i="1" u="none" strike="noStrike" cap="none">
                <a:solidFill>
                  <a:srgbClr val="373636"/>
                </a:solidFill>
                <a:highlight>
                  <a:srgbClr val="FFFF00"/>
                </a:highlight>
                <a:latin typeface="Proxima Nova"/>
                <a:ea typeface="Proxima Nova"/>
                <a:cs typeface="Proxima Nova"/>
                <a:sym typeface="Proxima Nova"/>
              </a:rPr>
              <a:t>plenary</a:t>
            </a:r>
            <a:r>
              <a:rPr lang="en-US" sz="1200" b="0" i="0" u="none" strike="noStrike" cap="none">
                <a:solidFill>
                  <a:srgbClr val="373636"/>
                </a:solidFill>
                <a:highlight>
                  <a:srgbClr val="FFFF00"/>
                </a:highlight>
                <a:latin typeface="Proxima Nova"/>
                <a:ea typeface="Proxima Nova"/>
                <a:cs typeface="Proxima Nova"/>
                <a:sym typeface="Proxima Nova"/>
              </a:rPr>
              <a:t>​</a:t>
            </a:r>
            <a:endParaRPr sz="1200" b="0" i="0" u="none" strike="noStrike" cap="none">
              <a:solidFill>
                <a:srgbClr val="000000"/>
              </a:solidFill>
              <a:latin typeface="Proxima Nova"/>
              <a:ea typeface="Proxima Nova"/>
              <a:cs typeface="Proxima Nova"/>
              <a:sym typeface="Proxima Nova"/>
            </a:endParaRPr>
          </a:p>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373636"/>
                </a:solidFill>
                <a:latin typeface="Proxima Nova"/>
                <a:ea typeface="Proxima Nova"/>
                <a:cs typeface="Proxima Nova"/>
                <a:sym typeface="Proxima Nova"/>
              </a:rPr>
              <a:t>Introduction ICEG 10’​</a:t>
            </a:r>
            <a:endParaRPr sz="1200" b="0" i="0" u="none" strike="noStrike" cap="none">
              <a:solidFill>
                <a:srgbClr val="000000"/>
              </a:solidFill>
              <a:latin typeface="Proxima Nova"/>
              <a:ea typeface="Proxima Nova"/>
              <a:cs typeface="Proxima Nova"/>
              <a:sym typeface="Proxima Nova"/>
            </a:endParaRPr>
          </a:p>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373636"/>
                </a:solidFill>
                <a:latin typeface="Proxima Nova"/>
                <a:ea typeface="Proxima Nova"/>
                <a:cs typeface="Proxima Nova"/>
                <a:sym typeface="Proxima Nova"/>
              </a:rPr>
              <a:t>About linked data 40'</a:t>
            </a:r>
            <a:endParaRPr sz="1200" b="0" i="0" u="none" strike="noStrike" cap="none">
              <a:solidFill>
                <a:srgbClr val="000000"/>
              </a:solidFill>
              <a:latin typeface="Proxima Nova"/>
              <a:ea typeface="Proxima Nova"/>
              <a:cs typeface="Proxima Nova"/>
              <a:sym typeface="Proxima Nova"/>
            </a:endParaRPr>
          </a:p>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373636"/>
              </a:solidFill>
              <a:latin typeface="Proxima Nova"/>
              <a:ea typeface="Proxima Nova"/>
              <a:cs typeface="Proxima Nova"/>
              <a:sym typeface="Proxima Nova"/>
            </a:endParaRPr>
          </a:p>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373636"/>
              </a:solidFill>
              <a:latin typeface="Proxima Nova"/>
              <a:ea typeface="Proxima Nova"/>
              <a:cs typeface="Proxima Nova"/>
              <a:sym typeface="Proxima Nova"/>
            </a:endParaRPr>
          </a:p>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rgbClr val="373636"/>
                </a:solidFill>
                <a:latin typeface="Proxima Nova"/>
                <a:ea typeface="Proxima Nova"/>
                <a:cs typeface="Proxima Nova"/>
                <a:sym typeface="Proxima Nova"/>
              </a:rPr>
              <a:t>1</a:t>
            </a:r>
            <a:r>
              <a:rPr lang="en-US" sz="1200" b="1">
                <a:solidFill>
                  <a:srgbClr val="373636"/>
                </a:solidFill>
                <a:latin typeface="Proxima Nova"/>
                <a:ea typeface="Proxima Nova"/>
                <a:cs typeface="Proxima Nova"/>
                <a:sym typeface="Proxima Nova"/>
              </a:rPr>
              <a:t>0</a:t>
            </a:r>
            <a:r>
              <a:rPr lang="en-US" sz="1200" b="1" i="0" u="none" strike="noStrike" cap="none">
                <a:solidFill>
                  <a:srgbClr val="373636"/>
                </a:solidFill>
                <a:latin typeface="Proxima Nova"/>
                <a:ea typeface="Proxima Nova"/>
                <a:cs typeface="Proxima Nova"/>
                <a:sym typeface="Proxima Nova"/>
              </a:rPr>
              <a:t>:50 – 1</a:t>
            </a:r>
            <a:r>
              <a:rPr lang="en-US" sz="1200" b="1">
                <a:solidFill>
                  <a:srgbClr val="373636"/>
                </a:solidFill>
                <a:latin typeface="Proxima Nova"/>
                <a:ea typeface="Proxima Nova"/>
                <a:cs typeface="Proxima Nova"/>
                <a:sym typeface="Proxima Nova"/>
              </a:rPr>
              <a:t>1</a:t>
            </a:r>
            <a:r>
              <a:rPr lang="en-US" sz="1200" b="1" i="0" u="none" strike="noStrike" cap="none">
                <a:solidFill>
                  <a:srgbClr val="373636"/>
                </a:solidFill>
                <a:latin typeface="Proxima Nova"/>
                <a:ea typeface="Proxima Nova"/>
                <a:cs typeface="Proxima Nova"/>
                <a:sym typeface="Proxima Nova"/>
              </a:rPr>
              <a:t>:00</a:t>
            </a:r>
            <a:endParaRPr sz="1200" b="0" i="0" u="none" strike="noStrike" cap="none">
              <a:solidFill>
                <a:srgbClr val="000000"/>
              </a:solidFill>
              <a:latin typeface="Proxima Nova"/>
              <a:ea typeface="Proxima Nova"/>
              <a:cs typeface="Proxima Nova"/>
              <a:sym typeface="Proxima Nova"/>
            </a:endParaRPr>
          </a:p>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373636"/>
                </a:solidFill>
                <a:latin typeface="Proxima Nova"/>
                <a:ea typeface="Proxima Nova"/>
                <a:cs typeface="Proxima Nova"/>
                <a:sym typeface="Proxima Nova"/>
              </a:rPr>
              <a:t>Break 10'</a:t>
            </a:r>
            <a:endParaRPr sz="1200" b="0" i="0" u="none" strike="noStrike" cap="none">
              <a:solidFill>
                <a:srgbClr val="000000"/>
              </a:solidFill>
              <a:latin typeface="Proxima Nova"/>
              <a:ea typeface="Proxima Nova"/>
              <a:cs typeface="Proxima Nova"/>
              <a:sym typeface="Proxima Nova"/>
            </a:endParaRPr>
          </a:p>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373636"/>
              </a:solidFill>
              <a:latin typeface="Proxima Nova"/>
              <a:ea typeface="Proxima Nova"/>
              <a:cs typeface="Proxima Nova"/>
              <a:sym typeface="Proxima Nova"/>
            </a:endParaRPr>
          </a:p>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chemeClr val="dk1"/>
              </a:solidFill>
              <a:latin typeface="Proxima Nova"/>
              <a:ea typeface="Proxima Nova"/>
              <a:cs typeface="Proxima Nova"/>
              <a:sym typeface="Proxima Nova"/>
            </a:endParaRPr>
          </a:p>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chemeClr val="dk1"/>
                </a:solidFill>
                <a:latin typeface="Proxima Nova"/>
                <a:ea typeface="Proxima Nova"/>
                <a:cs typeface="Proxima Nova"/>
                <a:sym typeface="Proxima Nova"/>
              </a:rPr>
              <a:t>1</a:t>
            </a:r>
            <a:r>
              <a:rPr lang="en-US" sz="1200" b="1">
                <a:solidFill>
                  <a:schemeClr val="dk1"/>
                </a:solidFill>
                <a:latin typeface="Proxima Nova"/>
                <a:ea typeface="Proxima Nova"/>
                <a:cs typeface="Proxima Nova"/>
                <a:sym typeface="Proxima Nova"/>
              </a:rPr>
              <a:t>1</a:t>
            </a:r>
            <a:r>
              <a:rPr lang="en-US" sz="1200" b="1" i="0" u="none" strike="noStrike" cap="none">
                <a:solidFill>
                  <a:schemeClr val="dk1"/>
                </a:solidFill>
                <a:latin typeface="Proxima Nova"/>
                <a:ea typeface="Proxima Nova"/>
                <a:cs typeface="Proxima Nova"/>
                <a:sym typeface="Proxima Nova"/>
              </a:rPr>
              <a:t>:00-1</a:t>
            </a:r>
            <a:r>
              <a:rPr lang="en-US" sz="1200" b="1">
                <a:solidFill>
                  <a:schemeClr val="dk1"/>
                </a:solidFill>
                <a:latin typeface="Proxima Nova"/>
                <a:ea typeface="Proxima Nova"/>
                <a:cs typeface="Proxima Nova"/>
                <a:sym typeface="Proxima Nova"/>
              </a:rPr>
              <a:t>1</a:t>
            </a:r>
            <a:r>
              <a:rPr lang="en-US" sz="1200" b="1" i="0" u="none" strike="noStrike" cap="none">
                <a:solidFill>
                  <a:schemeClr val="dk1"/>
                </a:solidFill>
                <a:latin typeface="Proxima Nova"/>
                <a:ea typeface="Proxima Nova"/>
                <a:cs typeface="Proxima Nova"/>
                <a:sym typeface="Proxima Nova"/>
              </a:rPr>
              <a:t>:45</a:t>
            </a:r>
            <a:r>
              <a:rPr lang="en-US" sz="1200" b="0" i="0" u="none" strike="noStrike" cap="none">
                <a:solidFill>
                  <a:schemeClr val="dk1"/>
                </a:solidFill>
                <a:latin typeface="Proxima Nova"/>
                <a:ea typeface="Proxima Nova"/>
                <a:cs typeface="Proxima Nova"/>
                <a:sym typeface="Proxima Nova"/>
              </a:rPr>
              <a:t> – </a:t>
            </a:r>
            <a:r>
              <a:rPr lang="en-US" sz="1200" b="0" i="1" u="none" strike="noStrike" cap="none">
                <a:solidFill>
                  <a:schemeClr val="dk1"/>
                </a:solidFill>
                <a:highlight>
                  <a:srgbClr val="FFFF00"/>
                </a:highlight>
                <a:latin typeface="Proxima Nova"/>
                <a:ea typeface="Proxima Nova"/>
                <a:cs typeface="Proxima Nova"/>
                <a:sym typeface="Proxima Nova"/>
              </a:rPr>
              <a:t>break-out</a:t>
            </a:r>
            <a:endParaRPr sz="1200" b="0" i="0" u="none" strike="noStrike" cap="none">
              <a:solidFill>
                <a:srgbClr val="000000"/>
              </a:solidFill>
              <a:latin typeface="Proxima Nova"/>
              <a:ea typeface="Proxima Nova"/>
              <a:cs typeface="Proxima Nova"/>
              <a:sym typeface="Proxima Nova"/>
            </a:endParaRPr>
          </a:p>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Proxima Nova"/>
                <a:ea typeface="Proxima Nova"/>
                <a:cs typeface="Proxima Nova"/>
                <a:sym typeface="Proxima Nova"/>
              </a:rPr>
              <a:t>Case Person and Organisation 45'</a:t>
            </a:r>
            <a:endParaRPr sz="1200" b="0" i="0" u="none" strike="noStrike" cap="none">
              <a:solidFill>
                <a:srgbClr val="373636"/>
              </a:solidFill>
              <a:latin typeface="Proxima Nova"/>
              <a:ea typeface="Proxima Nova"/>
              <a:cs typeface="Proxima Nova"/>
              <a:sym typeface="Proxima Nova"/>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373636"/>
              </a:solidFill>
              <a:latin typeface="Proxima Nova"/>
              <a:ea typeface="Proxima Nova"/>
              <a:cs typeface="Proxima Nova"/>
              <a:sym typeface="Proxima Nova"/>
            </a:endParaRPr>
          </a:p>
        </p:txBody>
      </p:sp>
      <p:sp>
        <p:nvSpPr>
          <p:cNvPr id="136" name="Google Shape;136;p22"/>
          <p:cNvSpPr/>
          <p:nvPr/>
        </p:nvSpPr>
        <p:spPr>
          <a:xfrm>
            <a:off x="4644500" y="1531575"/>
            <a:ext cx="1288500" cy="667800"/>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Georgia"/>
                <a:ea typeface="Georgia"/>
                <a:cs typeface="Georgia"/>
                <a:sym typeface="Georgia"/>
              </a:rPr>
              <a:t>Author</a:t>
            </a:r>
            <a:endParaRPr sz="1200" b="0" i="0" u="none" strike="noStrike" cap="none">
              <a:solidFill>
                <a:srgbClr val="000000"/>
              </a:solidFill>
              <a:latin typeface="Georgia"/>
              <a:ea typeface="Georgia"/>
              <a:cs typeface="Georgia"/>
              <a:sym typeface="Georgia"/>
            </a:endParaRPr>
          </a:p>
          <a:p>
            <a:pPr marL="0" marR="0" lvl="0" indent="0" algn="l" rtl="0">
              <a:lnSpc>
                <a:spcPct val="100000"/>
              </a:lnSpc>
              <a:spcBef>
                <a:spcPts val="0"/>
              </a:spcBef>
              <a:spcAft>
                <a:spcPts val="0"/>
              </a:spcAft>
              <a:buClr>
                <a:srgbClr val="000000"/>
              </a:buClr>
              <a:buSzPts val="900"/>
              <a:buFont typeface="Arial"/>
              <a:buNone/>
            </a:pPr>
            <a:r>
              <a:rPr lang="en-US" sz="900" b="0" i="0" u="none" strike="noStrike" cap="none">
                <a:solidFill>
                  <a:srgbClr val="000000"/>
                </a:solidFill>
                <a:latin typeface="Georgia"/>
                <a:ea typeface="Georgia"/>
                <a:cs typeface="Georgia"/>
                <a:sym typeface="Georgia"/>
              </a:rPr>
              <a:t>+name</a:t>
            </a:r>
            <a:endParaRPr sz="900" b="0" i="0" u="none" strike="noStrike" cap="none">
              <a:solidFill>
                <a:srgbClr val="000000"/>
              </a:solidFill>
              <a:latin typeface="Georgia"/>
              <a:ea typeface="Georgia"/>
              <a:cs typeface="Georgia"/>
              <a:sym typeface="Georgia"/>
            </a:endParaRPr>
          </a:p>
          <a:p>
            <a:pPr marL="0" marR="0" lvl="0" indent="0" algn="l" rtl="0">
              <a:lnSpc>
                <a:spcPct val="100000"/>
              </a:lnSpc>
              <a:spcBef>
                <a:spcPts val="0"/>
              </a:spcBef>
              <a:spcAft>
                <a:spcPts val="0"/>
              </a:spcAft>
              <a:buClr>
                <a:srgbClr val="000000"/>
              </a:buClr>
              <a:buSzPts val="900"/>
              <a:buFont typeface="Arial"/>
              <a:buNone/>
            </a:pPr>
            <a:r>
              <a:rPr lang="en-US" sz="900" b="0" i="0" u="none" strike="noStrike" cap="none">
                <a:solidFill>
                  <a:srgbClr val="000000"/>
                </a:solidFill>
                <a:latin typeface="Georgia"/>
                <a:ea typeface="Georgia"/>
                <a:cs typeface="Georgia"/>
                <a:sym typeface="Georgia"/>
              </a:rPr>
              <a:t>+surname</a:t>
            </a:r>
            <a:endParaRPr sz="900" b="0" i="0" u="none" strike="noStrike" cap="none">
              <a:solidFill>
                <a:srgbClr val="000000"/>
              </a:solidFill>
              <a:latin typeface="Georgia"/>
              <a:ea typeface="Georgia"/>
              <a:cs typeface="Georgia"/>
              <a:sym typeface="Georgia"/>
            </a:endParaRPr>
          </a:p>
        </p:txBody>
      </p:sp>
      <p:sp>
        <p:nvSpPr>
          <p:cNvPr id="137" name="Google Shape;137;p22"/>
          <p:cNvSpPr/>
          <p:nvPr/>
        </p:nvSpPr>
        <p:spPr>
          <a:xfrm>
            <a:off x="7792175" y="1531575"/>
            <a:ext cx="1288500" cy="667800"/>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Georgia"/>
                <a:ea typeface="Georgia"/>
                <a:cs typeface="Georgia"/>
                <a:sym typeface="Georgia"/>
              </a:rPr>
              <a:t>Library</a:t>
            </a:r>
            <a:endParaRPr sz="1200" b="0" i="0" u="none" strike="noStrike" cap="none">
              <a:solidFill>
                <a:srgbClr val="000000"/>
              </a:solidFill>
              <a:latin typeface="Georgia"/>
              <a:ea typeface="Georgia"/>
              <a:cs typeface="Georgia"/>
              <a:sym typeface="Georgia"/>
            </a:endParaRPr>
          </a:p>
          <a:p>
            <a:pPr marL="0" marR="0" lvl="0" indent="0" algn="l" rtl="0">
              <a:lnSpc>
                <a:spcPct val="100000"/>
              </a:lnSpc>
              <a:spcBef>
                <a:spcPts val="0"/>
              </a:spcBef>
              <a:spcAft>
                <a:spcPts val="0"/>
              </a:spcAft>
              <a:buClr>
                <a:srgbClr val="000000"/>
              </a:buClr>
              <a:buSzPts val="900"/>
              <a:buFont typeface="Arial"/>
              <a:buNone/>
            </a:pPr>
            <a:r>
              <a:rPr lang="en-US" sz="900" b="0" i="0" u="none" strike="noStrike" cap="none">
                <a:solidFill>
                  <a:srgbClr val="000000"/>
                </a:solidFill>
                <a:latin typeface="Georgia"/>
                <a:ea typeface="Georgia"/>
                <a:cs typeface="Georgia"/>
                <a:sym typeface="Georgia"/>
              </a:rPr>
              <a:t>+address</a:t>
            </a:r>
            <a:endParaRPr sz="900" b="0" i="0" u="none" strike="noStrike" cap="none">
              <a:solidFill>
                <a:srgbClr val="000000"/>
              </a:solidFill>
              <a:latin typeface="Georgia"/>
              <a:ea typeface="Georgia"/>
              <a:cs typeface="Georgia"/>
              <a:sym typeface="Georgia"/>
            </a:endParaRPr>
          </a:p>
          <a:p>
            <a:pPr marL="0" marR="0" lvl="0" indent="0" algn="l" rtl="0">
              <a:lnSpc>
                <a:spcPct val="100000"/>
              </a:lnSpc>
              <a:spcBef>
                <a:spcPts val="0"/>
              </a:spcBef>
              <a:spcAft>
                <a:spcPts val="0"/>
              </a:spcAft>
              <a:buClr>
                <a:srgbClr val="000000"/>
              </a:buClr>
              <a:buSzPts val="900"/>
              <a:buFont typeface="Arial"/>
              <a:buNone/>
            </a:pPr>
            <a:r>
              <a:rPr lang="en-US" sz="900" b="0" i="0" u="none" strike="noStrike" cap="none">
                <a:solidFill>
                  <a:srgbClr val="000000"/>
                </a:solidFill>
                <a:latin typeface="Georgia"/>
                <a:ea typeface="Georgia"/>
                <a:cs typeface="Georgia"/>
                <a:sym typeface="Georgia"/>
              </a:rPr>
              <a:t>+name</a:t>
            </a:r>
            <a:endParaRPr sz="900" b="0" i="0" u="none" strike="noStrike" cap="none">
              <a:solidFill>
                <a:srgbClr val="000000"/>
              </a:solidFill>
              <a:latin typeface="Georgia"/>
              <a:ea typeface="Georgia"/>
              <a:cs typeface="Georgia"/>
              <a:sym typeface="Georgia"/>
            </a:endParaRPr>
          </a:p>
        </p:txBody>
      </p:sp>
      <p:sp>
        <p:nvSpPr>
          <p:cNvPr id="138" name="Google Shape;138;p22"/>
          <p:cNvSpPr/>
          <p:nvPr/>
        </p:nvSpPr>
        <p:spPr>
          <a:xfrm>
            <a:off x="6200300" y="1285875"/>
            <a:ext cx="1288500" cy="1159200"/>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Georgia"/>
                <a:ea typeface="Georgia"/>
                <a:cs typeface="Georgia"/>
                <a:sym typeface="Georgia"/>
              </a:rPr>
              <a:t>Creative Work</a:t>
            </a:r>
            <a:endParaRPr sz="1200" b="0" i="0" u="none" strike="noStrike" cap="none">
              <a:solidFill>
                <a:srgbClr val="000000"/>
              </a:solidFill>
              <a:latin typeface="Georgia"/>
              <a:ea typeface="Georgia"/>
              <a:cs typeface="Georgia"/>
              <a:sym typeface="Georgia"/>
            </a:endParaRPr>
          </a:p>
          <a:p>
            <a:pPr marL="0" marR="0" lvl="0" indent="0" algn="l" rtl="0">
              <a:lnSpc>
                <a:spcPct val="100000"/>
              </a:lnSpc>
              <a:spcBef>
                <a:spcPts val="0"/>
              </a:spcBef>
              <a:spcAft>
                <a:spcPts val="0"/>
              </a:spcAft>
              <a:buClr>
                <a:srgbClr val="000000"/>
              </a:buClr>
              <a:buSzPts val="900"/>
              <a:buFont typeface="Arial"/>
              <a:buNone/>
            </a:pPr>
            <a:r>
              <a:rPr lang="en-US" sz="900" b="0" i="0" u="none" strike="noStrike" cap="none">
                <a:solidFill>
                  <a:srgbClr val="000000"/>
                </a:solidFill>
                <a:latin typeface="Georgia"/>
                <a:ea typeface="Georgia"/>
                <a:cs typeface="Georgia"/>
                <a:sym typeface="Georgia"/>
              </a:rPr>
              <a:t>+about</a:t>
            </a:r>
            <a:endParaRPr sz="900" b="0" i="0" u="none" strike="noStrike" cap="none">
              <a:solidFill>
                <a:srgbClr val="000000"/>
              </a:solidFill>
              <a:latin typeface="Georgia"/>
              <a:ea typeface="Georgia"/>
              <a:cs typeface="Georgia"/>
              <a:sym typeface="Georgia"/>
            </a:endParaRPr>
          </a:p>
          <a:p>
            <a:pPr marL="0" marR="0" lvl="0" indent="0" algn="l" rtl="0">
              <a:lnSpc>
                <a:spcPct val="100000"/>
              </a:lnSpc>
              <a:spcBef>
                <a:spcPts val="0"/>
              </a:spcBef>
              <a:spcAft>
                <a:spcPts val="0"/>
              </a:spcAft>
              <a:buClr>
                <a:srgbClr val="000000"/>
              </a:buClr>
              <a:buSzPts val="900"/>
              <a:buFont typeface="Arial"/>
              <a:buNone/>
            </a:pPr>
            <a:r>
              <a:rPr lang="en-US" sz="900" b="0" i="0" u="none" strike="noStrike" cap="none">
                <a:solidFill>
                  <a:srgbClr val="000000"/>
                </a:solidFill>
                <a:latin typeface="Georgia"/>
                <a:ea typeface="Georgia"/>
                <a:cs typeface="Georgia"/>
                <a:sym typeface="Georgia"/>
              </a:rPr>
              <a:t>+abstract</a:t>
            </a:r>
            <a:endParaRPr sz="900" b="0" i="0" u="none" strike="noStrike" cap="none">
              <a:solidFill>
                <a:srgbClr val="000000"/>
              </a:solidFill>
              <a:latin typeface="Georgia"/>
              <a:ea typeface="Georgia"/>
              <a:cs typeface="Georgia"/>
              <a:sym typeface="Georgia"/>
            </a:endParaRPr>
          </a:p>
          <a:p>
            <a:pPr marL="0" marR="0" lvl="0" indent="0" algn="l" rtl="0">
              <a:lnSpc>
                <a:spcPct val="100000"/>
              </a:lnSpc>
              <a:spcBef>
                <a:spcPts val="0"/>
              </a:spcBef>
              <a:spcAft>
                <a:spcPts val="0"/>
              </a:spcAft>
              <a:buClr>
                <a:srgbClr val="000000"/>
              </a:buClr>
              <a:buSzPts val="900"/>
              <a:buFont typeface="Arial"/>
              <a:buNone/>
            </a:pPr>
            <a:r>
              <a:rPr lang="en-US" sz="900" b="0" i="0" u="none" strike="noStrike" cap="none">
                <a:solidFill>
                  <a:srgbClr val="000000"/>
                </a:solidFill>
                <a:latin typeface="Georgia"/>
                <a:ea typeface="Georgia"/>
                <a:cs typeface="Georgia"/>
                <a:sym typeface="Georgia"/>
              </a:rPr>
              <a:t>+audience</a:t>
            </a:r>
            <a:endParaRPr sz="900" b="0" i="0" u="none" strike="noStrike" cap="none">
              <a:solidFill>
                <a:srgbClr val="000000"/>
              </a:solidFill>
              <a:latin typeface="Georgia"/>
              <a:ea typeface="Georgia"/>
              <a:cs typeface="Georgia"/>
              <a:sym typeface="Georgia"/>
            </a:endParaRPr>
          </a:p>
          <a:p>
            <a:pPr marL="0" marR="0" lvl="0" indent="0" algn="l" rtl="0">
              <a:lnSpc>
                <a:spcPct val="100000"/>
              </a:lnSpc>
              <a:spcBef>
                <a:spcPts val="0"/>
              </a:spcBef>
              <a:spcAft>
                <a:spcPts val="0"/>
              </a:spcAft>
              <a:buClr>
                <a:srgbClr val="000000"/>
              </a:buClr>
              <a:buSzPts val="900"/>
              <a:buFont typeface="Arial"/>
              <a:buNone/>
            </a:pPr>
            <a:r>
              <a:rPr lang="en-US" sz="900" b="0" i="0" u="none" strike="noStrike" cap="none">
                <a:solidFill>
                  <a:srgbClr val="000000"/>
                </a:solidFill>
                <a:latin typeface="Georgia"/>
                <a:ea typeface="Georgia"/>
                <a:cs typeface="Georgia"/>
                <a:sym typeface="Georgia"/>
              </a:rPr>
              <a:t>+date created</a:t>
            </a:r>
            <a:endParaRPr sz="900" b="0" i="0" u="none" strike="noStrike" cap="none">
              <a:solidFill>
                <a:srgbClr val="000000"/>
              </a:solidFill>
              <a:latin typeface="Georgia"/>
              <a:ea typeface="Georgia"/>
              <a:cs typeface="Georgia"/>
              <a:sym typeface="Georgia"/>
            </a:endParaRPr>
          </a:p>
          <a:p>
            <a:pPr marL="0" marR="0" lvl="0" indent="0" algn="l" rtl="0">
              <a:lnSpc>
                <a:spcPct val="100000"/>
              </a:lnSpc>
              <a:spcBef>
                <a:spcPts val="0"/>
              </a:spcBef>
              <a:spcAft>
                <a:spcPts val="0"/>
              </a:spcAft>
              <a:buClr>
                <a:srgbClr val="000000"/>
              </a:buClr>
              <a:buSzPts val="900"/>
              <a:buFont typeface="Arial"/>
              <a:buNone/>
            </a:pPr>
            <a:r>
              <a:rPr lang="en-US" sz="900" b="0" i="0" u="none" strike="noStrike" cap="none">
                <a:solidFill>
                  <a:srgbClr val="000000"/>
                </a:solidFill>
                <a:latin typeface="Georgia"/>
                <a:ea typeface="Georgia"/>
                <a:cs typeface="Georgia"/>
                <a:sym typeface="Georgia"/>
              </a:rPr>
              <a:t>+identifier</a:t>
            </a:r>
            <a:endParaRPr sz="900" b="0" i="0" u="none" strike="noStrike" cap="none">
              <a:solidFill>
                <a:srgbClr val="000000"/>
              </a:solidFill>
              <a:latin typeface="Georgia"/>
              <a:ea typeface="Georgia"/>
              <a:cs typeface="Georgia"/>
              <a:sym typeface="Georgia"/>
            </a:endParaRPr>
          </a:p>
          <a:p>
            <a:pPr marL="0" marR="0" lvl="0" indent="0" algn="l" rtl="0">
              <a:lnSpc>
                <a:spcPct val="100000"/>
              </a:lnSpc>
              <a:spcBef>
                <a:spcPts val="0"/>
              </a:spcBef>
              <a:spcAft>
                <a:spcPts val="0"/>
              </a:spcAft>
              <a:buClr>
                <a:srgbClr val="000000"/>
              </a:buClr>
              <a:buSzPts val="900"/>
              <a:buFont typeface="Arial"/>
              <a:buNone/>
            </a:pPr>
            <a:r>
              <a:rPr lang="en-US" sz="900" b="0" i="0" u="none" strike="noStrike" cap="none">
                <a:solidFill>
                  <a:srgbClr val="000000"/>
                </a:solidFill>
                <a:latin typeface="Georgia"/>
                <a:ea typeface="Georgia"/>
                <a:cs typeface="Georgia"/>
                <a:sym typeface="Georgia"/>
              </a:rPr>
              <a:t>+URL</a:t>
            </a:r>
            <a:endParaRPr sz="900" b="0" i="0" u="none" strike="noStrike" cap="none">
              <a:solidFill>
                <a:srgbClr val="000000"/>
              </a:solidFill>
              <a:latin typeface="Georgia"/>
              <a:ea typeface="Georgia"/>
              <a:cs typeface="Georgia"/>
              <a:sym typeface="Georgia"/>
            </a:endParaRPr>
          </a:p>
        </p:txBody>
      </p:sp>
      <p:sp>
        <p:nvSpPr>
          <p:cNvPr id="139" name="Google Shape;139;p22"/>
          <p:cNvSpPr/>
          <p:nvPr/>
        </p:nvSpPr>
        <p:spPr>
          <a:xfrm>
            <a:off x="6213750" y="3453675"/>
            <a:ext cx="1288500" cy="667800"/>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Georgia"/>
                <a:ea typeface="Georgia"/>
                <a:cs typeface="Georgia"/>
                <a:sym typeface="Georgia"/>
              </a:rPr>
              <a:t>Publisher</a:t>
            </a:r>
            <a:endParaRPr sz="1200" b="0" i="0" u="none" strike="noStrike" cap="none">
              <a:solidFill>
                <a:srgbClr val="000000"/>
              </a:solidFill>
              <a:latin typeface="Georgia"/>
              <a:ea typeface="Georgia"/>
              <a:cs typeface="Georgia"/>
              <a:sym typeface="Georgia"/>
            </a:endParaRPr>
          </a:p>
          <a:p>
            <a:pPr marL="0" marR="0" lvl="0" indent="0" algn="l" rtl="0">
              <a:lnSpc>
                <a:spcPct val="100000"/>
              </a:lnSpc>
              <a:spcBef>
                <a:spcPts val="0"/>
              </a:spcBef>
              <a:spcAft>
                <a:spcPts val="0"/>
              </a:spcAft>
              <a:buClr>
                <a:srgbClr val="000000"/>
              </a:buClr>
              <a:buSzPts val="900"/>
              <a:buFont typeface="Arial"/>
              <a:buNone/>
            </a:pPr>
            <a:r>
              <a:rPr lang="en-US" sz="900" b="0" i="0" u="none" strike="noStrike" cap="none">
                <a:solidFill>
                  <a:srgbClr val="000000"/>
                </a:solidFill>
                <a:latin typeface="Georgia"/>
                <a:ea typeface="Georgia"/>
                <a:cs typeface="Georgia"/>
                <a:sym typeface="Georgia"/>
              </a:rPr>
              <a:t>+name</a:t>
            </a:r>
            <a:endParaRPr sz="900" b="0" i="0" u="none" strike="noStrike" cap="none">
              <a:solidFill>
                <a:srgbClr val="000000"/>
              </a:solidFill>
              <a:latin typeface="Georgia"/>
              <a:ea typeface="Georgia"/>
              <a:cs typeface="Georgia"/>
              <a:sym typeface="Georgia"/>
            </a:endParaRPr>
          </a:p>
        </p:txBody>
      </p:sp>
      <p:cxnSp>
        <p:nvCxnSpPr>
          <p:cNvPr id="140" name="Google Shape;140;p22"/>
          <p:cNvCxnSpPr>
            <a:stCxn id="136" idx="3"/>
            <a:endCxn id="138" idx="1"/>
          </p:cNvCxnSpPr>
          <p:nvPr/>
        </p:nvCxnSpPr>
        <p:spPr>
          <a:xfrm>
            <a:off x="5933000" y="1865475"/>
            <a:ext cx="267300" cy="0"/>
          </a:xfrm>
          <a:prstGeom prst="straightConnector1">
            <a:avLst/>
          </a:prstGeom>
          <a:noFill/>
          <a:ln w="9525" cap="flat" cmpd="sng">
            <a:solidFill>
              <a:schemeClr val="dk2"/>
            </a:solidFill>
            <a:prstDash val="solid"/>
            <a:round/>
            <a:headEnd type="none" w="sm" len="sm"/>
            <a:tailEnd type="none" w="sm" len="sm"/>
          </a:ln>
        </p:spPr>
      </p:cxnSp>
      <p:cxnSp>
        <p:nvCxnSpPr>
          <p:cNvPr id="141" name="Google Shape;141;p22"/>
          <p:cNvCxnSpPr>
            <a:stCxn id="138" idx="3"/>
            <a:endCxn id="137" idx="1"/>
          </p:cNvCxnSpPr>
          <p:nvPr/>
        </p:nvCxnSpPr>
        <p:spPr>
          <a:xfrm>
            <a:off x="7488800" y="1865475"/>
            <a:ext cx="303300" cy="0"/>
          </a:xfrm>
          <a:prstGeom prst="straightConnector1">
            <a:avLst/>
          </a:prstGeom>
          <a:noFill/>
          <a:ln w="9525" cap="flat" cmpd="sng">
            <a:solidFill>
              <a:schemeClr val="dk2"/>
            </a:solidFill>
            <a:prstDash val="solid"/>
            <a:round/>
            <a:headEnd type="none" w="sm" len="sm"/>
            <a:tailEnd type="none" w="sm" len="sm"/>
          </a:ln>
        </p:spPr>
      </p:cxnSp>
      <p:cxnSp>
        <p:nvCxnSpPr>
          <p:cNvPr id="142" name="Google Shape;142;p22"/>
          <p:cNvCxnSpPr>
            <a:stCxn id="138" idx="2"/>
            <a:endCxn id="139" idx="0"/>
          </p:cNvCxnSpPr>
          <p:nvPr/>
        </p:nvCxnSpPr>
        <p:spPr>
          <a:xfrm>
            <a:off x="6844550" y="2445075"/>
            <a:ext cx="13500" cy="1008600"/>
          </a:xfrm>
          <a:prstGeom prst="straightConnector1">
            <a:avLst/>
          </a:prstGeom>
          <a:noFill/>
          <a:ln w="9525" cap="flat" cmpd="sng">
            <a:solidFill>
              <a:schemeClr val="dk2"/>
            </a:solidFill>
            <a:prstDash val="solid"/>
            <a:round/>
            <a:headEnd type="none" w="sm" len="sm"/>
            <a:tailEnd type="none" w="sm" len="sm"/>
          </a:ln>
        </p:spPr>
      </p:cxnSp>
      <p:cxnSp>
        <p:nvCxnSpPr>
          <p:cNvPr id="143" name="Google Shape;143;p22"/>
          <p:cNvCxnSpPr>
            <a:stCxn id="136" idx="2"/>
            <a:endCxn id="139" idx="1"/>
          </p:cNvCxnSpPr>
          <p:nvPr/>
        </p:nvCxnSpPr>
        <p:spPr>
          <a:xfrm rot="-5400000" flipH="1">
            <a:off x="4957100" y="2531025"/>
            <a:ext cx="1588200" cy="924900"/>
          </a:xfrm>
          <a:prstGeom prst="bentConnector2">
            <a:avLst/>
          </a:prstGeom>
          <a:noFill/>
          <a:ln w="9525" cap="flat" cmpd="sng">
            <a:solidFill>
              <a:schemeClr val="dk2"/>
            </a:solidFill>
            <a:prstDash val="solid"/>
            <a:round/>
            <a:headEnd type="none" w="sm" len="sm"/>
            <a:tailEnd type="none" w="sm" len="sm"/>
          </a:ln>
        </p:spPr>
      </p:cxn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704"/>
        <p:cNvGrpSpPr/>
        <p:nvPr/>
      </p:nvGrpSpPr>
      <p:grpSpPr>
        <a:xfrm>
          <a:off x="0" y="0"/>
          <a:ext cx="0" cy="0"/>
          <a:chOff x="0" y="0"/>
          <a:chExt cx="0" cy="0"/>
        </a:xfrm>
      </p:grpSpPr>
      <p:cxnSp>
        <p:nvCxnSpPr>
          <p:cNvPr id="705" name="Google Shape;705;p67"/>
          <p:cNvCxnSpPr/>
          <p:nvPr/>
        </p:nvCxnSpPr>
        <p:spPr>
          <a:xfrm>
            <a:off x="609875" y="765050"/>
            <a:ext cx="566400" cy="0"/>
          </a:xfrm>
          <a:prstGeom prst="straightConnector1">
            <a:avLst/>
          </a:prstGeom>
          <a:noFill/>
          <a:ln w="38100" cap="flat" cmpd="sng">
            <a:solidFill>
              <a:schemeClr val="accent1"/>
            </a:solidFill>
            <a:prstDash val="solid"/>
            <a:round/>
            <a:headEnd type="none" w="sm" len="sm"/>
            <a:tailEnd type="none" w="sm" len="sm"/>
          </a:ln>
        </p:spPr>
      </p:cxnSp>
      <p:sp>
        <p:nvSpPr>
          <p:cNvPr id="706" name="Google Shape;706;p67"/>
          <p:cNvSpPr/>
          <p:nvPr/>
        </p:nvSpPr>
        <p:spPr>
          <a:xfrm>
            <a:off x="8633525" y="268300"/>
            <a:ext cx="510600" cy="242400"/>
          </a:xfrm>
          <a:prstGeom prst="rect">
            <a:avLst/>
          </a:prstGeom>
          <a:solidFill>
            <a:srgbClr val="F3F3F3"/>
          </a:solidFill>
          <a:ln>
            <a:noFill/>
          </a:ln>
        </p:spPr>
        <p:txBody>
          <a:bodyPr spcFirstLastPara="1" wrap="square" lIns="79125" tIns="39550" rIns="79125" bIns="3955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000" b="1" i="0" u="none" strike="noStrike" cap="none">
                <a:solidFill>
                  <a:srgbClr val="CCCCCC"/>
                </a:solidFill>
                <a:latin typeface="Calibri"/>
                <a:ea typeface="Calibri"/>
                <a:cs typeface="Calibri"/>
                <a:sym typeface="Calibri"/>
              </a:rPr>
              <a:t>Step 2</a:t>
            </a:r>
            <a:endParaRPr sz="1000" b="1" i="0" u="none" strike="noStrike" cap="none">
              <a:solidFill>
                <a:srgbClr val="CCCCCC"/>
              </a:solidFill>
              <a:latin typeface="Calibri"/>
              <a:ea typeface="Calibri"/>
              <a:cs typeface="Calibri"/>
              <a:sym typeface="Calibri"/>
            </a:endParaRPr>
          </a:p>
        </p:txBody>
      </p:sp>
      <p:sp>
        <p:nvSpPr>
          <p:cNvPr id="707" name="Google Shape;707;p67"/>
          <p:cNvSpPr/>
          <p:nvPr/>
        </p:nvSpPr>
        <p:spPr>
          <a:xfrm>
            <a:off x="8633525" y="804150"/>
            <a:ext cx="510600" cy="242400"/>
          </a:xfrm>
          <a:prstGeom prst="rect">
            <a:avLst/>
          </a:prstGeom>
          <a:solidFill>
            <a:srgbClr val="F3F3F3"/>
          </a:solidFill>
          <a:ln>
            <a:noFill/>
          </a:ln>
        </p:spPr>
        <p:txBody>
          <a:bodyPr spcFirstLastPara="1" wrap="square" lIns="79125" tIns="39550" rIns="79125" bIns="3955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000" b="1" i="0" u="none" strike="noStrike" cap="none">
                <a:solidFill>
                  <a:srgbClr val="CCCCCC"/>
                </a:solidFill>
                <a:latin typeface="Calibri"/>
                <a:ea typeface="Calibri"/>
                <a:cs typeface="Calibri"/>
                <a:sym typeface="Calibri"/>
              </a:rPr>
              <a:t>Step 4</a:t>
            </a:r>
            <a:endParaRPr sz="1000" b="1" i="0" u="none" strike="noStrike" cap="none">
              <a:solidFill>
                <a:srgbClr val="CCCCCC"/>
              </a:solidFill>
              <a:latin typeface="Calibri"/>
              <a:ea typeface="Calibri"/>
              <a:cs typeface="Calibri"/>
              <a:sym typeface="Calibri"/>
            </a:endParaRPr>
          </a:p>
        </p:txBody>
      </p:sp>
      <p:sp>
        <p:nvSpPr>
          <p:cNvPr id="708" name="Google Shape;708;p67"/>
          <p:cNvSpPr/>
          <p:nvPr/>
        </p:nvSpPr>
        <p:spPr>
          <a:xfrm>
            <a:off x="8633525" y="536600"/>
            <a:ext cx="510600" cy="242400"/>
          </a:xfrm>
          <a:prstGeom prst="rect">
            <a:avLst/>
          </a:prstGeom>
          <a:solidFill>
            <a:srgbClr val="FFF200"/>
          </a:solidFill>
          <a:ln>
            <a:noFill/>
          </a:ln>
        </p:spPr>
        <p:txBody>
          <a:bodyPr spcFirstLastPara="1" wrap="square" lIns="79125" tIns="39550" rIns="79125" bIns="3955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000" b="1" i="0" u="none" strike="noStrike" cap="none">
                <a:solidFill>
                  <a:srgbClr val="000000"/>
                </a:solidFill>
                <a:latin typeface="Calibri"/>
                <a:ea typeface="Calibri"/>
                <a:cs typeface="Calibri"/>
                <a:sym typeface="Calibri"/>
              </a:rPr>
              <a:t>Step 3</a:t>
            </a:r>
            <a:endParaRPr sz="1000" b="1" i="0" u="none" strike="noStrike" cap="none">
              <a:solidFill>
                <a:srgbClr val="000000"/>
              </a:solidFill>
              <a:latin typeface="Calibri"/>
              <a:ea typeface="Calibri"/>
              <a:cs typeface="Calibri"/>
              <a:sym typeface="Calibri"/>
            </a:endParaRPr>
          </a:p>
        </p:txBody>
      </p:sp>
      <p:sp>
        <p:nvSpPr>
          <p:cNvPr id="709" name="Google Shape;709;p67"/>
          <p:cNvSpPr/>
          <p:nvPr/>
        </p:nvSpPr>
        <p:spPr>
          <a:xfrm>
            <a:off x="8633525" y="1339250"/>
            <a:ext cx="510600" cy="242400"/>
          </a:xfrm>
          <a:prstGeom prst="rect">
            <a:avLst/>
          </a:prstGeom>
          <a:solidFill>
            <a:srgbClr val="F3F3F3"/>
          </a:solidFill>
          <a:ln>
            <a:noFill/>
          </a:ln>
        </p:spPr>
        <p:txBody>
          <a:bodyPr spcFirstLastPara="1" wrap="square" lIns="79125" tIns="39550" rIns="79125" bIns="3955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000" b="1" i="0" u="none" strike="noStrike" cap="none">
                <a:solidFill>
                  <a:srgbClr val="CCCCCC"/>
                </a:solidFill>
                <a:latin typeface="Calibri"/>
                <a:ea typeface="Calibri"/>
                <a:cs typeface="Calibri"/>
                <a:sym typeface="Calibri"/>
              </a:rPr>
              <a:t>Step 6</a:t>
            </a:r>
            <a:endParaRPr sz="1000" b="1" i="0" u="none" strike="noStrike" cap="none">
              <a:solidFill>
                <a:srgbClr val="CCCCCC"/>
              </a:solidFill>
              <a:latin typeface="Calibri"/>
              <a:ea typeface="Calibri"/>
              <a:cs typeface="Calibri"/>
              <a:sym typeface="Calibri"/>
            </a:endParaRPr>
          </a:p>
        </p:txBody>
      </p:sp>
      <p:sp>
        <p:nvSpPr>
          <p:cNvPr id="710" name="Google Shape;710;p67"/>
          <p:cNvSpPr/>
          <p:nvPr/>
        </p:nvSpPr>
        <p:spPr>
          <a:xfrm>
            <a:off x="8633525" y="1071700"/>
            <a:ext cx="510600" cy="242400"/>
          </a:xfrm>
          <a:prstGeom prst="rect">
            <a:avLst/>
          </a:prstGeom>
          <a:solidFill>
            <a:srgbClr val="F3F3F3"/>
          </a:solidFill>
          <a:ln>
            <a:noFill/>
          </a:ln>
        </p:spPr>
        <p:txBody>
          <a:bodyPr spcFirstLastPara="1" wrap="square" lIns="79125" tIns="39550" rIns="79125" bIns="3955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000" b="1" i="0" u="none" strike="noStrike" cap="none">
                <a:solidFill>
                  <a:srgbClr val="CCCCCC"/>
                </a:solidFill>
                <a:latin typeface="Calibri"/>
                <a:ea typeface="Calibri"/>
                <a:cs typeface="Calibri"/>
                <a:sym typeface="Calibri"/>
              </a:rPr>
              <a:t>Step 5</a:t>
            </a:r>
            <a:endParaRPr sz="1000" b="1" i="0" u="none" strike="noStrike" cap="none">
              <a:solidFill>
                <a:srgbClr val="CCCCCC"/>
              </a:solidFill>
              <a:latin typeface="Calibri"/>
              <a:ea typeface="Calibri"/>
              <a:cs typeface="Calibri"/>
              <a:sym typeface="Calibri"/>
            </a:endParaRPr>
          </a:p>
        </p:txBody>
      </p:sp>
      <p:sp>
        <p:nvSpPr>
          <p:cNvPr id="711" name="Google Shape;711;p67"/>
          <p:cNvSpPr/>
          <p:nvPr/>
        </p:nvSpPr>
        <p:spPr>
          <a:xfrm>
            <a:off x="8633525" y="0"/>
            <a:ext cx="510600" cy="242400"/>
          </a:xfrm>
          <a:prstGeom prst="rect">
            <a:avLst/>
          </a:prstGeom>
          <a:solidFill>
            <a:srgbClr val="F3F3F3"/>
          </a:solidFill>
          <a:ln>
            <a:noFill/>
          </a:ln>
        </p:spPr>
        <p:txBody>
          <a:bodyPr spcFirstLastPara="1" wrap="square" lIns="79125" tIns="39550" rIns="79125" bIns="3955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000" b="1" i="0" u="none" strike="noStrike" cap="none">
                <a:solidFill>
                  <a:srgbClr val="CCCCCC"/>
                </a:solidFill>
                <a:latin typeface="Calibri"/>
                <a:ea typeface="Calibri"/>
                <a:cs typeface="Calibri"/>
                <a:sym typeface="Calibri"/>
              </a:rPr>
              <a:t>Step 1</a:t>
            </a:r>
            <a:endParaRPr sz="1000" b="1" i="0" u="none" strike="noStrike" cap="none">
              <a:solidFill>
                <a:srgbClr val="CCCCCC"/>
              </a:solidFill>
              <a:latin typeface="Calibri"/>
              <a:ea typeface="Calibri"/>
              <a:cs typeface="Calibri"/>
              <a:sym typeface="Calibri"/>
            </a:endParaRPr>
          </a:p>
        </p:txBody>
      </p:sp>
      <p:sp>
        <p:nvSpPr>
          <p:cNvPr id="712" name="Google Shape;712;p67"/>
          <p:cNvSpPr txBox="1">
            <a:spLocks noGrp="1"/>
          </p:cNvSpPr>
          <p:nvPr>
            <p:ph type="body" idx="4294967295"/>
          </p:nvPr>
        </p:nvSpPr>
        <p:spPr>
          <a:xfrm>
            <a:off x="438513" y="1942238"/>
            <a:ext cx="7764300" cy="27540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1000"/>
              </a:spcBef>
              <a:spcAft>
                <a:spcPts val="0"/>
              </a:spcAft>
              <a:buSzPts val="1980"/>
              <a:buNone/>
            </a:pPr>
            <a:r>
              <a:rPr lang="en-US" sz="6000" b="1">
                <a:solidFill>
                  <a:srgbClr val="000000"/>
                </a:solidFill>
              </a:rPr>
              <a:t>3.</a:t>
            </a:r>
            <a:r>
              <a:rPr lang="en-US" sz="6000" b="1">
                <a:solidFill>
                  <a:srgbClr val="000000"/>
                </a:solidFill>
                <a:highlight>
                  <a:srgbClr val="CFE2F3"/>
                </a:highlight>
              </a:rPr>
              <a:t> </a:t>
            </a:r>
            <a:endParaRPr sz="6000" b="1">
              <a:solidFill>
                <a:srgbClr val="000000"/>
              </a:solidFill>
              <a:highlight>
                <a:srgbClr val="CFE2F3"/>
              </a:highlight>
            </a:endParaRPr>
          </a:p>
          <a:p>
            <a:pPr marL="0" lvl="0" indent="0" algn="ctr" rtl="0">
              <a:lnSpc>
                <a:spcPct val="100000"/>
              </a:lnSpc>
              <a:spcBef>
                <a:spcPts val="1000"/>
              </a:spcBef>
              <a:spcAft>
                <a:spcPts val="0"/>
              </a:spcAft>
              <a:buSzPts val="1980"/>
              <a:buNone/>
            </a:pPr>
            <a:r>
              <a:rPr lang="en-US" sz="2800" b="1">
                <a:solidFill>
                  <a:srgbClr val="000000"/>
                </a:solidFill>
              </a:rPr>
              <a:t>Which </a:t>
            </a:r>
            <a:r>
              <a:rPr lang="en-US" sz="2800" b="1">
                <a:solidFill>
                  <a:srgbClr val="000000"/>
                </a:solidFill>
                <a:highlight>
                  <a:srgbClr val="CFE2F3"/>
                </a:highlight>
              </a:rPr>
              <a:t>information concepts</a:t>
            </a:r>
            <a:r>
              <a:rPr lang="en-US" sz="2800" b="1">
                <a:solidFill>
                  <a:srgbClr val="000000"/>
                </a:solidFill>
              </a:rPr>
              <a:t>?</a:t>
            </a:r>
            <a:endParaRPr sz="2800" b="1">
              <a:solidFill>
                <a:srgbClr val="000000"/>
              </a:solidFill>
            </a:endParaRPr>
          </a:p>
          <a:p>
            <a:pPr marL="457200" lvl="0" indent="-349250" algn="l" rtl="0">
              <a:lnSpc>
                <a:spcPct val="100000"/>
              </a:lnSpc>
              <a:spcBef>
                <a:spcPts val="1000"/>
              </a:spcBef>
              <a:spcAft>
                <a:spcPts val="0"/>
              </a:spcAft>
              <a:buClr>
                <a:srgbClr val="000000"/>
              </a:buClr>
              <a:buSzPts val="1900"/>
              <a:buChar char="❖"/>
            </a:pPr>
            <a:r>
              <a:rPr lang="en-US" sz="1900">
                <a:solidFill>
                  <a:srgbClr val="000000"/>
                </a:solidFill>
              </a:rPr>
              <a:t>Citizen</a:t>
            </a:r>
            <a:endParaRPr sz="1900">
              <a:solidFill>
                <a:srgbClr val="000000"/>
              </a:solidFill>
            </a:endParaRPr>
          </a:p>
          <a:p>
            <a:pPr marL="457200" lvl="0" indent="-349250" algn="l" rtl="0">
              <a:lnSpc>
                <a:spcPct val="100000"/>
              </a:lnSpc>
              <a:spcBef>
                <a:spcPts val="0"/>
              </a:spcBef>
              <a:spcAft>
                <a:spcPts val="0"/>
              </a:spcAft>
              <a:buClr>
                <a:srgbClr val="000000"/>
              </a:buClr>
              <a:buSzPts val="1900"/>
              <a:buChar char="❖"/>
            </a:pPr>
            <a:r>
              <a:rPr lang="en-US" sz="1900">
                <a:solidFill>
                  <a:srgbClr val="000000"/>
                </a:solidFill>
              </a:rPr>
              <a:t>COVID passport</a:t>
            </a:r>
            <a:endParaRPr sz="1900">
              <a:solidFill>
                <a:srgbClr val="000000"/>
              </a:solidFill>
            </a:endParaRPr>
          </a:p>
          <a:p>
            <a:pPr marL="457200" lvl="0" indent="-349250" algn="l" rtl="0">
              <a:lnSpc>
                <a:spcPct val="100000"/>
              </a:lnSpc>
              <a:spcBef>
                <a:spcPts val="0"/>
              </a:spcBef>
              <a:spcAft>
                <a:spcPts val="0"/>
              </a:spcAft>
              <a:buClr>
                <a:srgbClr val="000000"/>
              </a:buClr>
              <a:buSzPts val="1900"/>
              <a:buChar char="❖"/>
            </a:pPr>
            <a:r>
              <a:rPr lang="en-US" sz="1900">
                <a:solidFill>
                  <a:srgbClr val="000000"/>
                </a:solidFill>
              </a:rPr>
              <a:t>Certificate</a:t>
            </a:r>
            <a:endParaRPr sz="1900">
              <a:solidFill>
                <a:srgbClr val="000000"/>
              </a:solidFill>
            </a:endParaRPr>
          </a:p>
          <a:p>
            <a:pPr marL="457200" lvl="0" indent="-349250" algn="l" rtl="0">
              <a:lnSpc>
                <a:spcPct val="100000"/>
              </a:lnSpc>
              <a:spcBef>
                <a:spcPts val="0"/>
              </a:spcBef>
              <a:spcAft>
                <a:spcPts val="0"/>
              </a:spcAft>
              <a:buClr>
                <a:srgbClr val="000000"/>
              </a:buClr>
              <a:buSzPts val="1900"/>
              <a:buChar char="❖"/>
            </a:pPr>
            <a:r>
              <a:rPr lang="en-US" sz="1900">
                <a:solidFill>
                  <a:srgbClr val="000000"/>
                </a:solidFill>
              </a:rPr>
              <a:t>Vaccination</a:t>
            </a:r>
            <a:endParaRPr sz="1900">
              <a:solidFill>
                <a:srgbClr val="000000"/>
              </a:solidFill>
            </a:endParaRPr>
          </a:p>
          <a:p>
            <a:pPr marL="457200" lvl="0" indent="-349250" algn="l" rtl="0">
              <a:lnSpc>
                <a:spcPct val="100000"/>
              </a:lnSpc>
              <a:spcBef>
                <a:spcPts val="0"/>
              </a:spcBef>
              <a:spcAft>
                <a:spcPts val="0"/>
              </a:spcAft>
              <a:buClr>
                <a:srgbClr val="000000"/>
              </a:buClr>
              <a:buSzPts val="1900"/>
              <a:buChar char="❖"/>
            </a:pPr>
            <a:r>
              <a:rPr lang="en-US" sz="1900">
                <a:solidFill>
                  <a:srgbClr val="000000"/>
                </a:solidFill>
              </a:rPr>
              <a:t>Vaccin</a:t>
            </a:r>
            <a:endParaRPr sz="1900">
              <a:solidFill>
                <a:srgbClr val="000000"/>
              </a:solidFill>
            </a:endParaRPr>
          </a:p>
          <a:p>
            <a:pPr marL="457200" lvl="0" indent="-349250" algn="l" rtl="0">
              <a:lnSpc>
                <a:spcPct val="100000"/>
              </a:lnSpc>
              <a:spcBef>
                <a:spcPts val="0"/>
              </a:spcBef>
              <a:spcAft>
                <a:spcPts val="0"/>
              </a:spcAft>
              <a:buClr>
                <a:srgbClr val="000000"/>
              </a:buClr>
              <a:buSzPts val="1900"/>
              <a:buChar char="❖"/>
            </a:pPr>
            <a:r>
              <a:rPr lang="en-US" sz="1900">
                <a:solidFill>
                  <a:srgbClr val="000000"/>
                </a:solidFill>
              </a:rPr>
              <a:t>COVID-test</a:t>
            </a:r>
            <a:endParaRPr sz="1900">
              <a:solidFill>
                <a:srgbClr val="000000"/>
              </a:solidFill>
            </a:endParaRPr>
          </a:p>
          <a:p>
            <a:pPr marL="457200" lvl="0" indent="-349250" algn="l" rtl="0">
              <a:lnSpc>
                <a:spcPct val="100000"/>
              </a:lnSpc>
              <a:spcBef>
                <a:spcPts val="0"/>
              </a:spcBef>
              <a:spcAft>
                <a:spcPts val="0"/>
              </a:spcAft>
              <a:buClr>
                <a:srgbClr val="000000"/>
              </a:buClr>
              <a:buSzPts val="1900"/>
              <a:buChar char="❖"/>
            </a:pPr>
            <a:r>
              <a:rPr lang="en-US" sz="1900">
                <a:solidFill>
                  <a:srgbClr val="000000"/>
                </a:solidFill>
              </a:rPr>
              <a:t>Organisation</a:t>
            </a:r>
            <a:endParaRPr sz="1900">
              <a:solidFill>
                <a:srgbClr val="000000"/>
              </a:solidFill>
            </a:endParaRPr>
          </a:p>
          <a:p>
            <a:pPr marL="457200" lvl="0" indent="-349250" algn="l" rtl="0">
              <a:lnSpc>
                <a:spcPct val="100000"/>
              </a:lnSpc>
              <a:spcBef>
                <a:spcPts val="0"/>
              </a:spcBef>
              <a:spcAft>
                <a:spcPts val="0"/>
              </a:spcAft>
              <a:buClr>
                <a:srgbClr val="000000"/>
              </a:buClr>
              <a:buSzPts val="1900"/>
              <a:buChar char="❖"/>
            </a:pPr>
            <a:r>
              <a:rPr lang="en-US" sz="1900">
                <a:solidFill>
                  <a:srgbClr val="000000"/>
                </a:solidFill>
              </a:rPr>
              <a:t>Location</a:t>
            </a:r>
            <a:endParaRPr sz="1900">
              <a:solidFill>
                <a:srgbClr val="000000"/>
              </a:solidFill>
            </a:endParaRPr>
          </a:p>
          <a:p>
            <a:pPr marL="457200" lvl="0" indent="-349250" algn="l" rtl="0">
              <a:lnSpc>
                <a:spcPct val="100000"/>
              </a:lnSpc>
              <a:spcBef>
                <a:spcPts val="0"/>
              </a:spcBef>
              <a:spcAft>
                <a:spcPts val="0"/>
              </a:spcAft>
              <a:buClr>
                <a:srgbClr val="000000"/>
              </a:buClr>
              <a:buSzPts val="1900"/>
              <a:buChar char="❖"/>
            </a:pPr>
            <a:r>
              <a:rPr lang="en-US" sz="1900">
                <a:solidFill>
                  <a:srgbClr val="000000"/>
                </a:solidFill>
              </a:rPr>
              <a:t>…</a:t>
            </a:r>
            <a:endParaRPr sz="1900">
              <a:solidFill>
                <a:srgbClr val="000000"/>
              </a:solidFill>
            </a:endParaRPr>
          </a:p>
          <a:p>
            <a:pPr marL="0" lvl="0" indent="0" algn="l" rtl="0">
              <a:lnSpc>
                <a:spcPct val="100000"/>
              </a:lnSpc>
              <a:spcBef>
                <a:spcPts val="1000"/>
              </a:spcBef>
              <a:spcAft>
                <a:spcPts val="0"/>
              </a:spcAft>
              <a:buNone/>
            </a:pPr>
            <a:endParaRPr sz="1900">
              <a:solidFill>
                <a:srgbClr val="000000"/>
              </a:solidFill>
            </a:endParaRPr>
          </a:p>
          <a:p>
            <a:pPr marL="0" lvl="0" indent="0" algn="l" rtl="0">
              <a:lnSpc>
                <a:spcPct val="90000"/>
              </a:lnSpc>
              <a:spcBef>
                <a:spcPts val="1000"/>
              </a:spcBef>
              <a:spcAft>
                <a:spcPts val="0"/>
              </a:spcAft>
              <a:buSzPts val="1980"/>
              <a:buNone/>
            </a:pPr>
            <a:endParaRPr sz="1800"/>
          </a:p>
          <a:p>
            <a:pPr marL="0" marR="38100" lvl="0" indent="0" algn="l" rtl="0">
              <a:lnSpc>
                <a:spcPct val="128571"/>
              </a:lnSpc>
              <a:spcBef>
                <a:spcPts val="0"/>
              </a:spcBef>
              <a:spcAft>
                <a:spcPts val="0"/>
              </a:spcAft>
              <a:buSzPts val="1980"/>
              <a:buNone/>
            </a:pPr>
            <a:endParaRPr sz="2100">
              <a:solidFill>
                <a:srgbClr val="222222"/>
              </a:solidFill>
              <a:highlight>
                <a:srgbClr val="F8F9FA"/>
              </a:highlight>
              <a:latin typeface="Arial"/>
              <a:ea typeface="Arial"/>
              <a:cs typeface="Arial"/>
              <a:sym typeface="Arial"/>
            </a:endParaRPr>
          </a:p>
          <a:p>
            <a:pPr marL="0" lvl="0" indent="0" algn="l" rtl="0">
              <a:lnSpc>
                <a:spcPct val="90000"/>
              </a:lnSpc>
              <a:spcBef>
                <a:spcPts val="300"/>
              </a:spcBef>
              <a:spcAft>
                <a:spcPts val="0"/>
              </a:spcAft>
              <a:buSzPts val="1980"/>
              <a:buNone/>
            </a:pPr>
            <a:endParaRPr sz="180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716"/>
        <p:cNvGrpSpPr/>
        <p:nvPr/>
      </p:nvGrpSpPr>
      <p:grpSpPr>
        <a:xfrm>
          <a:off x="0" y="0"/>
          <a:ext cx="0" cy="0"/>
          <a:chOff x="0" y="0"/>
          <a:chExt cx="0" cy="0"/>
        </a:xfrm>
      </p:grpSpPr>
      <p:sp>
        <p:nvSpPr>
          <p:cNvPr id="717" name="Google Shape;717;p68"/>
          <p:cNvSpPr txBox="1">
            <a:spLocks noGrp="1"/>
          </p:cNvSpPr>
          <p:nvPr>
            <p:ph type="sldNum" idx="12"/>
          </p:nvPr>
        </p:nvSpPr>
        <p:spPr>
          <a:xfrm>
            <a:off x="8164677" y="4779753"/>
            <a:ext cx="682500" cy="196200"/>
          </a:xfrm>
          <a:prstGeom prst="rect">
            <a:avLst/>
          </a:prstGeom>
          <a:noFill/>
          <a:ln>
            <a:noFill/>
          </a:ln>
        </p:spPr>
        <p:txBody>
          <a:bodyPr spcFirstLastPara="1" wrap="square" lIns="39550" tIns="39550" rIns="39550" bIns="39550" anchor="ctr" anchorCtr="0">
            <a:noAutofit/>
          </a:bodyPr>
          <a:lstStyle/>
          <a:p>
            <a:pPr marL="0" marR="0" lvl="0" indent="0" algn="r" rtl="0">
              <a:lnSpc>
                <a:spcPct val="100000"/>
              </a:lnSpc>
              <a:spcBef>
                <a:spcPts val="0"/>
              </a:spcBef>
              <a:spcAft>
                <a:spcPts val="0"/>
              </a:spcAft>
              <a:buClr>
                <a:srgbClr val="000000"/>
              </a:buClr>
              <a:buSzPts val="900"/>
              <a:buFont typeface="Arial"/>
              <a:buNone/>
            </a:pPr>
            <a:fld id="{00000000-1234-1234-1234-123412341234}" type="slidenum">
              <a:rPr lang="en-US" sz="800" b="0" i="0" u="none" strike="noStrike" cap="none">
                <a:solidFill>
                  <a:srgbClr val="F6F5F3"/>
                </a:solidFill>
                <a:latin typeface="Arial"/>
                <a:ea typeface="Arial"/>
                <a:cs typeface="Arial"/>
                <a:sym typeface="Arial"/>
              </a:rPr>
              <a:t>51</a:t>
            </a:fld>
            <a:endParaRPr sz="800" b="0" i="0" u="none" strike="noStrike" cap="none">
              <a:solidFill>
                <a:srgbClr val="F6F5F3"/>
              </a:solidFill>
              <a:latin typeface="Arial"/>
              <a:ea typeface="Arial"/>
              <a:cs typeface="Arial"/>
              <a:sym typeface="Arial"/>
            </a:endParaRPr>
          </a:p>
        </p:txBody>
      </p:sp>
      <p:grpSp>
        <p:nvGrpSpPr>
          <p:cNvPr id="718" name="Google Shape;718;p68"/>
          <p:cNvGrpSpPr/>
          <p:nvPr/>
        </p:nvGrpSpPr>
        <p:grpSpPr>
          <a:xfrm>
            <a:off x="1507613" y="613163"/>
            <a:ext cx="6128779" cy="3917184"/>
            <a:chOff x="1508525" y="150200"/>
            <a:chExt cx="6128779" cy="3917184"/>
          </a:xfrm>
        </p:grpSpPr>
        <p:sp>
          <p:nvSpPr>
            <p:cNvPr id="719" name="Google Shape;719;p68"/>
            <p:cNvSpPr/>
            <p:nvPr/>
          </p:nvSpPr>
          <p:spPr>
            <a:xfrm>
              <a:off x="1531100" y="704400"/>
              <a:ext cx="6106200" cy="432000"/>
            </a:xfrm>
            <a:prstGeom prst="rect">
              <a:avLst/>
            </a:prstGeom>
            <a:solidFill>
              <a:schemeClr val="lt2"/>
            </a:solidFill>
            <a:ln>
              <a:noFill/>
            </a:ln>
          </p:spPr>
          <p:txBody>
            <a:bodyPr spcFirstLastPara="1" wrap="square" lIns="79125" tIns="39550" rIns="79125" bIns="3955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rgbClr val="FFFFFF"/>
                </a:solidFill>
                <a:latin typeface="Arial"/>
                <a:ea typeface="Arial"/>
                <a:cs typeface="Arial"/>
                <a:sym typeface="Arial"/>
              </a:endParaRPr>
            </a:p>
          </p:txBody>
        </p:sp>
        <p:sp>
          <p:nvSpPr>
            <p:cNvPr id="720" name="Google Shape;720;p68"/>
            <p:cNvSpPr/>
            <p:nvPr/>
          </p:nvSpPr>
          <p:spPr>
            <a:xfrm>
              <a:off x="1531104" y="1258609"/>
              <a:ext cx="6106200" cy="432000"/>
            </a:xfrm>
            <a:prstGeom prst="rect">
              <a:avLst/>
            </a:prstGeom>
            <a:solidFill>
              <a:schemeClr val="lt2"/>
            </a:solidFill>
            <a:ln>
              <a:noFill/>
            </a:ln>
          </p:spPr>
          <p:txBody>
            <a:bodyPr spcFirstLastPara="1" wrap="square" lIns="79125" tIns="39550" rIns="79125" bIns="3955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rgbClr val="FFFFFF"/>
                </a:solidFill>
                <a:latin typeface="Arial"/>
                <a:ea typeface="Arial"/>
                <a:cs typeface="Arial"/>
                <a:sym typeface="Arial"/>
              </a:endParaRPr>
            </a:p>
          </p:txBody>
        </p:sp>
        <p:sp>
          <p:nvSpPr>
            <p:cNvPr id="721" name="Google Shape;721;p68"/>
            <p:cNvSpPr txBox="1"/>
            <p:nvPr/>
          </p:nvSpPr>
          <p:spPr>
            <a:xfrm>
              <a:off x="1810328" y="1353394"/>
              <a:ext cx="5547600" cy="242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1">
                  <a:latin typeface="Calibri"/>
                  <a:ea typeface="Calibri"/>
                  <a:cs typeface="Calibri"/>
                  <a:sym typeface="Calibri"/>
                </a:rPr>
                <a:t>3</a:t>
              </a:r>
              <a:r>
                <a:rPr lang="en-US" sz="1600" b="1" i="0" u="none" strike="noStrike" cap="none">
                  <a:solidFill>
                    <a:srgbClr val="000000"/>
                  </a:solidFill>
                  <a:latin typeface="Calibri"/>
                  <a:ea typeface="Calibri"/>
                  <a:cs typeface="Calibri"/>
                  <a:sym typeface="Calibri"/>
                </a:rPr>
                <a:t>. List and inventarize relevant concepts</a:t>
              </a:r>
              <a:endParaRPr sz="12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endParaRPr sz="1600" b="1" i="0" u="none" strike="noStrike" cap="none">
                <a:solidFill>
                  <a:srgbClr val="000000"/>
                </a:solidFill>
                <a:latin typeface="Calibri"/>
                <a:ea typeface="Calibri"/>
                <a:cs typeface="Calibri"/>
                <a:sym typeface="Calibri"/>
              </a:endParaRPr>
            </a:p>
          </p:txBody>
        </p:sp>
        <p:sp>
          <p:nvSpPr>
            <p:cNvPr id="722" name="Google Shape;722;p68"/>
            <p:cNvSpPr txBox="1"/>
            <p:nvPr/>
          </p:nvSpPr>
          <p:spPr>
            <a:xfrm>
              <a:off x="1798204" y="772950"/>
              <a:ext cx="5838300" cy="1425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1">
                  <a:latin typeface="Calibri"/>
                  <a:ea typeface="Calibri"/>
                  <a:cs typeface="Calibri"/>
                  <a:sym typeface="Calibri"/>
                </a:rPr>
                <a:t>2</a:t>
              </a:r>
              <a:r>
                <a:rPr lang="en-US" sz="1600" b="1" i="0" u="none" strike="noStrike" cap="none">
                  <a:solidFill>
                    <a:srgbClr val="000000"/>
                  </a:solidFill>
                  <a:latin typeface="Calibri"/>
                  <a:ea typeface="Calibri"/>
                  <a:cs typeface="Calibri"/>
                  <a:sym typeface="Calibri"/>
                </a:rPr>
                <a:t>. Define use cases</a:t>
              </a:r>
              <a:endParaRPr sz="12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endParaRPr sz="1600" b="1" i="0" u="none" strike="noStrike" cap="none">
                <a:solidFill>
                  <a:srgbClr val="000000"/>
                </a:solidFill>
                <a:latin typeface="Calibri"/>
                <a:ea typeface="Calibri"/>
                <a:cs typeface="Calibri"/>
                <a:sym typeface="Calibri"/>
              </a:endParaRPr>
            </a:p>
          </p:txBody>
        </p:sp>
        <p:sp>
          <p:nvSpPr>
            <p:cNvPr id="723" name="Google Shape;723;p68"/>
            <p:cNvSpPr/>
            <p:nvPr/>
          </p:nvSpPr>
          <p:spPr>
            <a:xfrm>
              <a:off x="1508529" y="2420334"/>
              <a:ext cx="6106200" cy="432000"/>
            </a:xfrm>
            <a:prstGeom prst="rect">
              <a:avLst/>
            </a:prstGeom>
            <a:solidFill>
              <a:schemeClr val="accent1"/>
            </a:solidFill>
            <a:ln>
              <a:noFill/>
            </a:ln>
          </p:spPr>
          <p:txBody>
            <a:bodyPr spcFirstLastPara="1" wrap="square" lIns="79125" tIns="39550" rIns="79125" bIns="3955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rgbClr val="FFFFFF"/>
                </a:solidFill>
                <a:latin typeface="Arial"/>
                <a:ea typeface="Arial"/>
                <a:cs typeface="Arial"/>
                <a:sym typeface="Arial"/>
              </a:endParaRPr>
            </a:p>
          </p:txBody>
        </p:sp>
        <p:sp>
          <p:nvSpPr>
            <p:cNvPr id="724" name="Google Shape;724;p68"/>
            <p:cNvSpPr txBox="1"/>
            <p:nvPr/>
          </p:nvSpPr>
          <p:spPr>
            <a:xfrm>
              <a:off x="1810340" y="2515119"/>
              <a:ext cx="5547600" cy="242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1">
                  <a:latin typeface="Calibri"/>
                  <a:ea typeface="Calibri"/>
                  <a:cs typeface="Calibri"/>
                  <a:sym typeface="Calibri"/>
                </a:rPr>
                <a:t>5</a:t>
              </a:r>
              <a:r>
                <a:rPr lang="en-US" sz="1600" b="1" i="0" u="none" strike="noStrike" cap="none">
                  <a:solidFill>
                    <a:srgbClr val="000000"/>
                  </a:solidFill>
                  <a:latin typeface="Calibri"/>
                  <a:ea typeface="Calibri"/>
                  <a:cs typeface="Calibri"/>
                  <a:sym typeface="Calibri"/>
                </a:rPr>
                <a:t>. Map your concepts on the existing vocabularies and AP’s</a:t>
              </a:r>
              <a:endParaRPr sz="12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endParaRPr sz="1600" b="1" i="0" u="none" strike="noStrike" cap="none">
                <a:solidFill>
                  <a:srgbClr val="000000"/>
                </a:solidFill>
                <a:latin typeface="Calibri"/>
                <a:ea typeface="Calibri"/>
                <a:cs typeface="Calibri"/>
                <a:sym typeface="Calibri"/>
              </a:endParaRPr>
            </a:p>
          </p:txBody>
        </p:sp>
        <p:sp>
          <p:nvSpPr>
            <p:cNvPr id="725" name="Google Shape;725;p68"/>
            <p:cNvSpPr/>
            <p:nvPr/>
          </p:nvSpPr>
          <p:spPr>
            <a:xfrm>
              <a:off x="1508525" y="1812800"/>
              <a:ext cx="6106200" cy="432000"/>
            </a:xfrm>
            <a:prstGeom prst="rect">
              <a:avLst/>
            </a:prstGeom>
            <a:solidFill>
              <a:schemeClr val="accent1"/>
            </a:solidFill>
            <a:ln>
              <a:noFill/>
            </a:ln>
          </p:spPr>
          <p:txBody>
            <a:bodyPr spcFirstLastPara="1" wrap="square" lIns="79125" tIns="39550" rIns="79125" bIns="3955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rgbClr val="FFFFFF"/>
                </a:solidFill>
                <a:latin typeface="Arial"/>
                <a:ea typeface="Arial"/>
                <a:cs typeface="Arial"/>
                <a:sym typeface="Arial"/>
              </a:endParaRPr>
            </a:p>
          </p:txBody>
        </p:sp>
        <p:sp>
          <p:nvSpPr>
            <p:cNvPr id="726" name="Google Shape;726;p68"/>
            <p:cNvSpPr txBox="1"/>
            <p:nvPr/>
          </p:nvSpPr>
          <p:spPr>
            <a:xfrm>
              <a:off x="1798204" y="1908013"/>
              <a:ext cx="5838300" cy="1425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1">
                  <a:latin typeface="Calibri"/>
                  <a:ea typeface="Calibri"/>
                  <a:cs typeface="Calibri"/>
                  <a:sym typeface="Calibri"/>
                </a:rPr>
                <a:t>4</a:t>
              </a:r>
              <a:r>
                <a:rPr lang="en-US" sz="1600" b="1" i="0" u="none" strike="noStrike" cap="none">
                  <a:solidFill>
                    <a:srgbClr val="000000"/>
                  </a:solidFill>
                  <a:latin typeface="Calibri"/>
                  <a:ea typeface="Calibri"/>
                  <a:cs typeface="Calibri"/>
                  <a:sym typeface="Calibri"/>
                </a:rPr>
                <a:t>. Study and look for existing vocabularies and AP’s</a:t>
              </a:r>
              <a:endParaRPr sz="12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endParaRPr sz="1600" b="1" i="0" u="none" strike="noStrike" cap="none">
                <a:solidFill>
                  <a:srgbClr val="000000"/>
                </a:solidFill>
                <a:latin typeface="Calibri"/>
                <a:ea typeface="Calibri"/>
                <a:cs typeface="Calibri"/>
                <a:sym typeface="Calibri"/>
              </a:endParaRPr>
            </a:p>
          </p:txBody>
        </p:sp>
        <p:sp>
          <p:nvSpPr>
            <p:cNvPr id="727" name="Google Shape;727;p68"/>
            <p:cNvSpPr/>
            <p:nvPr/>
          </p:nvSpPr>
          <p:spPr>
            <a:xfrm>
              <a:off x="1518904" y="3635384"/>
              <a:ext cx="6106200" cy="432000"/>
            </a:xfrm>
            <a:prstGeom prst="rect">
              <a:avLst/>
            </a:prstGeom>
            <a:solidFill>
              <a:srgbClr val="EFEFEF"/>
            </a:solidFill>
            <a:ln>
              <a:noFill/>
            </a:ln>
          </p:spPr>
          <p:txBody>
            <a:bodyPr spcFirstLastPara="1" wrap="square" lIns="79125" tIns="39550" rIns="79125" bIns="3955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rgbClr val="FFFFFF"/>
                </a:solidFill>
                <a:latin typeface="Arial"/>
                <a:ea typeface="Arial"/>
                <a:cs typeface="Arial"/>
                <a:sym typeface="Arial"/>
              </a:endParaRPr>
            </a:p>
          </p:txBody>
        </p:sp>
        <p:sp>
          <p:nvSpPr>
            <p:cNvPr id="728" name="Google Shape;728;p68"/>
            <p:cNvSpPr txBox="1"/>
            <p:nvPr/>
          </p:nvSpPr>
          <p:spPr>
            <a:xfrm>
              <a:off x="1798190" y="3730169"/>
              <a:ext cx="5547600" cy="242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1">
                  <a:latin typeface="Calibri"/>
                  <a:ea typeface="Calibri"/>
                  <a:cs typeface="Calibri"/>
                  <a:sym typeface="Calibri"/>
                </a:rPr>
                <a:t>7</a:t>
              </a:r>
              <a:r>
                <a:rPr lang="en-US" sz="1600" b="1" i="0" u="none" strike="noStrike" cap="none">
                  <a:solidFill>
                    <a:srgbClr val="000000"/>
                  </a:solidFill>
                  <a:latin typeface="Calibri"/>
                  <a:ea typeface="Calibri"/>
                  <a:cs typeface="Calibri"/>
                  <a:sym typeface="Calibri"/>
                </a:rPr>
                <a:t>. Establish an implementation model</a:t>
              </a:r>
              <a:endParaRPr sz="12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endParaRPr sz="1600" b="1" i="0" u="none" strike="noStrike" cap="none">
                <a:solidFill>
                  <a:srgbClr val="000000"/>
                </a:solidFill>
                <a:latin typeface="Calibri"/>
                <a:ea typeface="Calibri"/>
                <a:cs typeface="Calibri"/>
                <a:sym typeface="Calibri"/>
              </a:endParaRPr>
            </a:p>
          </p:txBody>
        </p:sp>
        <p:sp>
          <p:nvSpPr>
            <p:cNvPr id="729" name="Google Shape;729;p68"/>
            <p:cNvSpPr/>
            <p:nvPr/>
          </p:nvSpPr>
          <p:spPr>
            <a:xfrm>
              <a:off x="1518900" y="3027850"/>
              <a:ext cx="6106200" cy="432000"/>
            </a:xfrm>
            <a:prstGeom prst="rect">
              <a:avLst/>
            </a:prstGeom>
            <a:solidFill>
              <a:srgbClr val="EFEFEF"/>
            </a:solidFill>
            <a:ln>
              <a:noFill/>
            </a:ln>
          </p:spPr>
          <p:txBody>
            <a:bodyPr spcFirstLastPara="1" wrap="square" lIns="79125" tIns="39550" rIns="79125" bIns="3955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rgbClr val="FFFFFF"/>
                </a:solidFill>
                <a:latin typeface="Arial"/>
                <a:ea typeface="Arial"/>
                <a:cs typeface="Arial"/>
                <a:sym typeface="Arial"/>
              </a:endParaRPr>
            </a:p>
          </p:txBody>
        </p:sp>
        <p:sp>
          <p:nvSpPr>
            <p:cNvPr id="730" name="Google Shape;730;p68"/>
            <p:cNvSpPr txBox="1"/>
            <p:nvPr/>
          </p:nvSpPr>
          <p:spPr>
            <a:xfrm>
              <a:off x="1798204" y="3172600"/>
              <a:ext cx="5838300" cy="1425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1">
                  <a:latin typeface="Calibri"/>
                  <a:ea typeface="Calibri"/>
                  <a:cs typeface="Calibri"/>
                  <a:sym typeface="Calibri"/>
                </a:rPr>
                <a:t>6</a:t>
              </a:r>
              <a:r>
                <a:rPr lang="en-US" sz="1600" b="1" i="0" u="none" strike="noStrike" cap="none">
                  <a:solidFill>
                    <a:srgbClr val="000000"/>
                  </a:solidFill>
                  <a:latin typeface="Calibri"/>
                  <a:ea typeface="Calibri"/>
                  <a:cs typeface="Calibri"/>
                  <a:sym typeface="Calibri"/>
                </a:rPr>
                <a:t>. Find a solution for unmapped concepts</a:t>
              </a:r>
              <a:endParaRPr sz="12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endParaRPr sz="1600" b="1" i="0" u="none" strike="noStrike" cap="none">
                <a:solidFill>
                  <a:srgbClr val="000000"/>
                </a:solidFill>
                <a:latin typeface="Calibri"/>
                <a:ea typeface="Calibri"/>
                <a:cs typeface="Calibri"/>
                <a:sym typeface="Calibri"/>
              </a:endParaRPr>
            </a:p>
          </p:txBody>
        </p:sp>
        <p:sp>
          <p:nvSpPr>
            <p:cNvPr id="731" name="Google Shape;731;p68"/>
            <p:cNvSpPr/>
            <p:nvPr/>
          </p:nvSpPr>
          <p:spPr>
            <a:xfrm>
              <a:off x="1531100" y="150200"/>
              <a:ext cx="6106200" cy="432000"/>
            </a:xfrm>
            <a:prstGeom prst="rect">
              <a:avLst/>
            </a:prstGeom>
            <a:solidFill>
              <a:schemeClr val="lt2"/>
            </a:solidFill>
            <a:ln>
              <a:noFill/>
            </a:ln>
          </p:spPr>
          <p:txBody>
            <a:bodyPr spcFirstLastPara="1" wrap="square" lIns="79125" tIns="39550" rIns="79125" bIns="39550" anchor="ctr" anchorCtr="0">
              <a:noAutofit/>
            </a:bodyPr>
            <a:lstStyle/>
            <a:p>
              <a:pPr marL="0" marR="0" lvl="0" indent="0" algn="l" rtl="0">
                <a:lnSpc>
                  <a:spcPct val="100000"/>
                </a:lnSpc>
                <a:spcBef>
                  <a:spcPts val="0"/>
                </a:spcBef>
                <a:spcAft>
                  <a:spcPts val="0"/>
                </a:spcAft>
                <a:buNone/>
              </a:pPr>
              <a:endParaRPr sz="1200" b="1" i="0" u="none" strike="noStrike" cap="none">
                <a:solidFill>
                  <a:schemeClr val="dk1"/>
                </a:solidFill>
                <a:latin typeface="Calibri"/>
                <a:ea typeface="Calibri"/>
                <a:cs typeface="Calibri"/>
                <a:sym typeface="Calibri"/>
              </a:endParaRPr>
            </a:p>
          </p:txBody>
        </p:sp>
        <p:sp>
          <p:nvSpPr>
            <p:cNvPr id="732" name="Google Shape;732;p68"/>
            <p:cNvSpPr txBox="1"/>
            <p:nvPr/>
          </p:nvSpPr>
          <p:spPr>
            <a:xfrm>
              <a:off x="1798204" y="227225"/>
              <a:ext cx="5838300" cy="1425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1">
                  <a:latin typeface="Calibri"/>
                  <a:ea typeface="Calibri"/>
                  <a:cs typeface="Calibri"/>
                  <a:sym typeface="Calibri"/>
                </a:rPr>
                <a:t>1</a:t>
              </a:r>
              <a:r>
                <a:rPr lang="en-US" sz="1600" b="1" i="0" u="none" strike="noStrike" cap="none">
                  <a:solidFill>
                    <a:srgbClr val="000000"/>
                  </a:solidFill>
                  <a:latin typeface="Calibri"/>
                  <a:ea typeface="Calibri"/>
                  <a:cs typeface="Calibri"/>
                  <a:sym typeface="Calibri"/>
                </a:rPr>
                <a:t>. </a:t>
              </a:r>
              <a:r>
                <a:rPr lang="en-US" sz="1600" b="1">
                  <a:latin typeface="Calibri"/>
                  <a:ea typeface="Calibri"/>
                  <a:cs typeface="Calibri"/>
                  <a:sym typeface="Calibri"/>
                </a:rPr>
                <a:t>Identify stakeholders</a:t>
              </a:r>
              <a:endParaRPr sz="12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endParaRPr sz="1600" b="1" i="0" u="none" strike="noStrike" cap="none">
                <a:solidFill>
                  <a:srgbClr val="000000"/>
                </a:solidFill>
                <a:latin typeface="Calibri"/>
                <a:ea typeface="Calibri"/>
                <a:cs typeface="Calibri"/>
                <a:sym typeface="Calibri"/>
              </a:endParaRPr>
            </a:p>
          </p:txBody>
        </p:sp>
      </p:gr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736"/>
        <p:cNvGrpSpPr/>
        <p:nvPr/>
      </p:nvGrpSpPr>
      <p:grpSpPr>
        <a:xfrm>
          <a:off x="0" y="0"/>
          <a:ext cx="0" cy="0"/>
          <a:chOff x="0" y="0"/>
          <a:chExt cx="0" cy="0"/>
        </a:xfrm>
      </p:grpSpPr>
      <p:sp>
        <p:nvSpPr>
          <p:cNvPr id="737" name="Google Shape;737;p69"/>
          <p:cNvSpPr txBox="1"/>
          <p:nvPr/>
        </p:nvSpPr>
        <p:spPr>
          <a:xfrm>
            <a:off x="502725" y="168400"/>
            <a:ext cx="7087500" cy="442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rgbClr val="000000"/>
                </a:solidFill>
                <a:latin typeface="Proxima Nova"/>
                <a:ea typeface="Proxima Nova"/>
                <a:cs typeface="Proxima Nova"/>
                <a:sym typeface="Proxima Nova"/>
              </a:rPr>
              <a:t>Step </a:t>
            </a:r>
            <a:r>
              <a:rPr lang="en-US" sz="2400" b="1">
                <a:latin typeface="Proxima Nova"/>
                <a:ea typeface="Proxima Nova"/>
                <a:cs typeface="Proxima Nova"/>
                <a:sym typeface="Proxima Nova"/>
              </a:rPr>
              <a:t>4</a:t>
            </a:r>
            <a:r>
              <a:rPr lang="en-US" sz="2400" b="1" i="0" u="none" strike="noStrike" cap="none">
                <a:solidFill>
                  <a:srgbClr val="000000"/>
                </a:solidFill>
                <a:latin typeface="Proxima Nova"/>
                <a:ea typeface="Proxima Nova"/>
                <a:cs typeface="Proxima Nova"/>
                <a:sym typeface="Proxima Nova"/>
              </a:rPr>
              <a:t>: Look for existing vocabularies and AP’s </a:t>
            </a:r>
            <a:endParaRPr sz="2400" b="1" i="0" u="none" strike="noStrike" cap="none">
              <a:solidFill>
                <a:srgbClr val="000000"/>
              </a:solidFill>
              <a:latin typeface="Proxima Nova"/>
              <a:ea typeface="Proxima Nova"/>
              <a:cs typeface="Proxima Nova"/>
              <a:sym typeface="Proxima Nova"/>
            </a:endParaRPr>
          </a:p>
        </p:txBody>
      </p:sp>
      <p:cxnSp>
        <p:nvCxnSpPr>
          <p:cNvPr id="738" name="Google Shape;738;p69"/>
          <p:cNvCxnSpPr/>
          <p:nvPr/>
        </p:nvCxnSpPr>
        <p:spPr>
          <a:xfrm>
            <a:off x="609875" y="765050"/>
            <a:ext cx="566400" cy="0"/>
          </a:xfrm>
          <a:prstGeom prst="straightConnector1">
            <a:avLst/>
          </a:prstGeom>
          <a:noFill/>
          <a:ln w="38100" cap="flat" cmpd="sng">
            <a:solidFill>
              <a:schemeClr val="accent1"/>
            </a:solidFill>
            <a:prstDash val="solid"/>
            <a:round/>
            <a:headEnd type="none" w="sm" len="sm"/>
            <a:tailEnd type="none" w="sm" len="sm"/>
          </a:ln>
        </p:spPr>
      </p:cxnSp>
      <p:sp>
        <p:nvSpPr>
          <p:cNvPr id="739" name="Google Shape;739;p69"/>
          <p:cNvSpPr txBox="1">
            <a:spLocks noGrp="1"/>
          </p:cNvSpPr>
          <p:nvPr>
            <p:ph type="body" idx="4294967295"/>
          </p:nvPr>
        </p:nvSpPr>
        <p:spPr>
          <a:xfrm>
            <a:off x="540000" y="1436400"/>
            <a:ext cx="8064000" cy="2754000"/>
          </a:xfrm>
          <a:prstGeom prst="rect">
            <a:avLst/>
          </a:prstGeom>
          <a:noFill/>
          <a:ln>
            <a:noFill/>
          </a:ln>
        </p:spPr>
        <p:txBody>
          <a:bodyPr spcFirstLastPara="1" wrap="square" lIns="91425" tIns="91425" rIns="91425" bIns="91425" anchor="t" anchorCtr="0">
            <a:noAutofit/>
          </a:bodyPr>
          <a:lstStyle/>
          <a:p>
            <a:pPr marL="457200" lvl="0" indent="-361950" algn="l" rtl="0">
              <a:lnSpc>
                <a:spcPct val="115000"/>
              </a:lnSpc>
              <a:spcBef>
                <a:spcPts val="0"/>
              </a:spcBef>
              <a:spcAft>
                <a:spcPts val="0"/>
              </a:spcAft>
              <a:buClr>
                <a:srgbClr val="222222"/>
              </a:buClr>
              <a:buSzPts val="2100"/>
              <a:buChar char="➢"/>
            </a:pPr>
            <a:r>
              <a:rPr lang="en-US" sz="2100">
                <a:solidFill>
                  <a:srgbClr val="222222"/>
                </a:solidFill>
              </a:rPr>
              <a:t>Linked Open Vocabularies: </a:t>
            </a:r>
            <a:r>
              <a:rPr lang="en-US" sz="2100" u="sng">
                <a:solidFill>
                  <a:schemeClr val="hlink"/>
                </a:solidFill>
                <a:hlinkClick r:id="rId3"/>
              </a:rPr>
              <a:t>https://lov.linkeddata.es/dataset/lov</a:t>
            </a:r>
            <a:r>
              <a:rPr lang="en-US" sz="2100">
                <a:solidFill>
                  <a:srgbClr val="222222"/>
                </a:solidFill>
              </a:rPr>
              <a:t> </a:t>
            </a:r>
            <a:endParaRPr sz="2100">
              <a:solidFill>
                <a:srgbClr val="222222"/>
              </a:solidFill>
            </a:endParaRPr>
          </a:p>
          <a:p>
            <a:pPr marL="457200" lvl="0" indent="-361950" algn="l" rtl="0">
              <a:lnSpc>
                <a:spcPct val="115000"/>
              </a:lnSpc>
              <a:spcBef>
                <a:spcPts val="0"/>
              </a:spcBef>
              <a:spcAft>
                <a:spcPts val="0"/>
              </a:spcAft>
              <a:buClr>
                <a:srgbClr val="222222"/>
              </a:buClr>
              <a:buSzPts val="2100"/>
              <a:buChar char="➢"/>
            </a:pPr>
            <a:r>
              <a:rPr lang="en-US" sz="2100">
                <a:solidFill>
                  <a:srgbClr val="222222"/>
                </a:solidFill>
              </a:rPr>
              <a:t>Browse to XXX where you can view the existing ICEG vocabularies and application profiles.</a:t>
            </a:r>
            <a:endParaRPr sz="2100">
              <a:solidFill>
                <a:srgbClr val="222222"/>
              </a:solidFill>
            </a:endParaRPr>
          </a:p>
          <a:p>
            <a:pPr marL="457200" lvl="0" indent="-361950" algn="l" rtl="0">
              <a:lnSpc>
                <a:spcPct val="115000"/>
              </a:lnSpc>
              <a:spcBef>
                <a:spcPts val="0"/>
              </a:spcBef>
              <a:spcAft>
                <a:spcPts val="0"/>
              </a:spcAft>
              <a:buClr>
                <a:srgbClr val="222222"/>
              </a:buClr>
              <a:buSzPts val="2100"/>
              <a:buChar char="➢"/>
            </a:pPr>
            <a:r>
              <a:rPr lang="en-US" sz="2100">
                <a:solidFill>
                  <a:srgbClr val="222222"/>
                </a:solidFill>
              </a:rPr>
              <a:t>Explore the AP’s and see what you find interesting, eg: “Person”, “Organisation”, “Public Service”, ..</a:t>
            </a:r>
            <a:endParaRPr sz="2100">
              <a:solidFill>
                <a:srgbClr val="222222"/>
              </a:solidFill>
            </a:endParaRPr>
          </a:p>
          <a:p>
            <a:pPr marL="457200" lvl="0" indent="-361950" algn="l" rtl="0">
              <a:lnSpc>
                <a:spcPct val="115000"/>
              </a:lnSpc>
              <a:spcBef>
                <a:spcPts val="0"/>
              </a:spcBef>
              <a:spcAft>
                <a:spcPts val="0"/>
              </a:spcAft>
              <a:buClr>
                <a:srgbClr val="222222"/>
              </a:buClr>
              <a:buSzPts val="2100"/>
              <a:buChar char="➢"/>
            </a:pPr>
            <a:r>
              <a:rPr lang="en-US" sz="2100">
                <a:solidFill>
                  <a:srgbClr val="222222"/>
                </a:solidFill>
              </a:rPr>
              <a:t>Click on the classes to jump to the vocabulary.</a:t>
            </a:r>
            <a:endParaRPr sz="2100">
              <a:solidFill>
                <a:srgbClr val="222222"/>
              </a:solidFill>
            </a:endParaRPr>
          </a:p>
          <a:p>
            <a:pPr marL="457200" lvl="0" indent="-361950" algn="l" rtl="0">
              <a:lnSpc>
                <a:spcPct val="115000"/>
              </a:lnSpc>
              <a:spcBef>
                <a:spcPts val="0"/>
              </a:spcBef>
              <a:spcAft>
                <a:spcPts val="0"/>
              </a:spcAft>
              <a:buClr>
                <a:srgbClr val="222222"/>
              </a:buClr>
              <a:buSzPts val="2100"/>
              <a:buChar char="➢"/>
            </a:pPr>
            <a:r>
              <a:rPr lang="en-US" sz="2100">
                <a:solidFill>
                  <a:srgbClr val="222222"/>
                </a:solidFill>
              </a:rPr>
              <a:t>Write down the classes (eg. “Address”, “Person”, “Organisation”) that are relevant and reusable for this case.</a:t>
            </a:r>
            <a:endParaRPr sz="2100">
              <a:solidFill>
                <a:srgbClr val="222222"/>
              </a:solidFill>
            </a:endParaRPr>
          </a:p>
          <a:p>
            <a:pPr marL="0" marR="38100" lvl="0" indent="0" algn="l" rtl="0">
              <a:lnSpc>
                <a:spcPct val="128571"/>
              </a:lnSpc>
              <a:spcBef>
                <a:spcPts val="0"/>
              </a:spcBef>
              <a:spcAft>
                <a:spcPts val="0"/>
              </a:spcAft>
              <a:buSzPts val="1980"/>
              <a:buNone/>
            </a:pPr>
            <a:endParaRPr sz="2100">
              <a:solidFill>
                <a:srgbClr val="222222"/>
              </a:solidFill>
              <a:highlight>
                <a:srgbClr val="F8F9FA"/>
              </a:highlight>
              <a:latin typeface="Arial"/>
              <a:ea typeface="Arial"/>
              <a:cs typeface="Arial"/>
              <a:sym typeface="Arial"/>
            </a:endParaRPr>
          </a:p>
          <a:p>
            <a:pPr marL="0" lvl="0" indent="0" algn="l" rtl="0">
              <a:lnSpc>
                <a:spcPct val="115000"/>
              </a:lnSpc>
              <a:spcBef>
                <a:spcPts val="0"/>
              </a:spcBef>
              <a:spcAft>
                <a:spcPts val="0"/>
              </a:spcAft>
              <a:buSzPts val="1980"/>
              <a:buNone/>
            </a:pPr>
            <a:endParaRPr/>
          </a:p>
          <a:p>
            <a:pPr marL="0" lvl="0" indent="0" algn="l" rtl="0">
              <a:lnSpc>
                <a:spcPct val="115000"/>
              </a:lnSpc>
              <a:spcBef>
                <a:spcPts val="0"/>
              </a:spcBef>
              <a:spcAft>
                <a:spcPts val="0"/>
              </a:spcAft>
              <a:buSzPts val="1980"/>
              <a:buNone/>
            </a:pPr>
            <a:endParaRPr/>
          </a:p>
          <a:p>
            <a:pPr marL="1371600" lvl="0" indent="0" algn="l" rtl="0">
              <a:lnSpc>
                <a:spcPct val="115000"/>
              </a:lnSpc>
              <a:spcBef>
                <a:spcPts val="300"/>
              </a:spcBef>
              <a:spcAft>
                <a:spcPts val="0"/>
              </a:spcAft>
              <a:buSzPts val="1980"/>
              <a:buNone/>
            </a:pPr>
            <a:endParaRPr/>
          </a:p>
        </p:txBody>
      </p:sp>
      <p:pic>
        <p:nvPicPr>
          <p:cNvPr id="740" name="Google Shape;740;p69"/>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8335625" y="1799350"/>
            <a:ext cx="268374" cy="359600"/>
          </a:xfrm>
          <a:prstGeom prst="rect">
            <a:avLst/>
          </a:prstGeom>
          <a:noFill/>
          <a:ln>
            <a:noFill/>
          </a:ln>
        </p:spPr>
      </p:pic>
      <p:sp>
        <p:nvSpPr>
          <p:cNvPr id="741" name="Google Shape;741;p69"/>
          <p:cNvSpPr/>
          <p:nvPr/>
        </p:nvSpPr>
        <p:spPr>
          <a:xfrm>
            <a:off x="8633525" y="0"/>
            <a:ext cx="510600" cy="242400"/>
          </a:xfrm>
          <a:prstGeom prst="rect">
            <a:avLst/>
          </a:prstGeom>
          <a:solidFill>
            <a:srgbClr val="F3F3F3"/>
          </a:solidFill>
          <a:ln>
            <a:noFill/>
          </a:ln>
        </p:spPr>
        <p:txBody>
          <a:bodyPr spcFirstLastPara="1" wrap="square" lIns="79125" tIns="39550" rIns="79125" bIns="3955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000" b="1" i="0" u="none" strike="noStrike" cap="none">
                <a:solidFill>
                  <a:srgbClr val="CCCCCC"/>
                </a:solidFill>
                <a:latin typeface="Calibri"/>
                <a:ea typeface="Calibri"/>
                <a:cs typeface="Calibri"/>
                <a:sym typeface="Calibri"/>
              </a:rPr>
              <a:t>Step 1</a:t>
            </a:r>
            <a:endParaRPr sz="1000" b="1" i="0" u="none" strike="noStrike" cap="none">
              <a:solidFill>
                <a:srgbClr val="CCCCCC"/>
              </a:solidFill>
              <a:latin typeface="Calibri"/>
              <a:ea typeface="Calibri"/>
              <a:cs typeface="Calibri"/>
              <a:sym typeface="Calibri"/>
            </a:endParaRPr>
          </a:p>
        </p:txBody>
      </p:sp>
      <p:sp>
        <p:nvSpPr>
          <p:cNvPr id="742" name="Google Shape;742;p69"/>
          <p:cNvSpPr/>
          <p:nvPr/>
        </p:nvSpPr>
        <p:spPr>
          <a:xfrm>
            <a:off x="8633525" y="268300"/>
            <a:ext cx="510600" cy="242400"/>
          </a:xfrm>
          <a:prstGeom prst="rect">
            <a:avLst/>
          </a:prstGeom>
          <a:solidFill>
            <a:srgbClr val="F3F3F3"/>
          </a:solidFill>
          <a:ln>
            <a:noFill/>
          </a:ln>
        </p:spPr>
        <p:txBody>
          <a:bodyPr spcFirstLastPara="1" wrap="square" lIns="79125" tIns="39550" rIns="79125" bIns="3955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000" b="1" i="0" u="none" strike="noStrike" cap="none">
                <a:solidFill>
                  <a:srgbClr val="CCCCCC"/>
                </a:solidFill>
                <a:latin typeface="Calibri"/>
                <a:ea typeface="Calibri"/>
                <a:cs typeface="Calibri"/>
                <a:sym typeface="Calibri"/>
              </a:rPr>
              <a:t>Step 2</a:t>
            </a:r>
            <a:endParaRPr sz="1000" b="1" i="0" u="none" strike="noStrike" cap="none">
              <a:solidFill>
                <a:srgbClr val="CCCCCC"/>
              </a:solidFill>
              <a:latin typeface="Calibri"/>
              <a:ea typeface="Calibri"/>
              <a:cs typeface="Calibri"/>
              <a:sym typeface="Calibri"/>
            </a:endParaRPr>
          </a:p>
        </p:txBody>
      </p:sp>
      <p:sp>
        <p:nvSpPr>
          <p:cNvPr id="743" name="Google Shape;743;p69"/>
          <p:cNvSpPr/>
          <p:nvPr/>
        </p:nvSpPr>
        <p:spPr>
          <a:xfrm>
            <a:off x="8633525" y="804150"/>
            <a:ext cx="510600" cy="242400"/>
          </a:xfrm>
          <a:prstGeom prst="rect">
            <a:avLst/>
          </a:prstGeom>
          <a:solidFill>
            <a:srgbClr val="FFF200"/>
          </a:solidFill>
          <a:ln>
            <a:noFill/>
          </a:ln>
        </p:spPr>
        <p:txBody>
          <a:bodyPr spcFirstLastPara="1" wrap="square" lIns="79125" tIns="39550" rIns="79125" bIns="3955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000" b="1" i="0" u="none" strike="noStrike" cap="none">
                <a:solidFill>
                  <a:srgbClr val="000000"/>
                </a:solidFill>
                <a:latin typeface="Calibri"/>
                <a:ea typeface="Calibri"/>
                <a:cs typeface="Calibri"/>
                <a:sym typeface="Calibri"/>
              </a:rPr>
              <a:t>Step 4</a:t>
            </a:r>
            <a:endParaRPr sz="1000" b="1" i="0" u="none" strike="noStrike" cap="none">
              <a:solidFill>
                <a:srgbClr val="000000"/>
              </a:solidFill>
              <a:latin typeface="Calibri"/>
              <a:ea typeface="Calibri"/>
              <a:cs typeface="Calibri"/>
              <a:sym typeface="Calibri"/>
            </a:endParaRPr>
          </a:p>
        </p:txBody>
      </p:sp>
      <p:sp>
        <p:nvSpPr>
          <p:cNvPr id="744" name="Google Shape;744;p69"/>
          <p:cNvSpPr/>
          <p:nvPr/>
        </p:nvSpPr>
        <p:spPr>
          <a:xfrm>
            <a:off x="8633525" y="536600"/>
            <a:ext cx="510600" cy="242400"/>
          </a:xfrm>
          <a:prstGeom prst="rect">
            <a:avLst/>
          </a:prstGeom>
          <a:solidFill>
            <a:srgbClr val="F3F3F3"/>
          </a:solidFill>
          <a:ln>
            <a:noFill/>
          </a:ln>
        </p:spPr>
        <p:txBody>
          <a:bodyPr spcFirstLastPara="1" wrap="square" lIns="79125" tIns="39550" rIns="79125" bIns="3955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000" b="1" i="0" u="none" strike="noStrike" cap="none">
                <a:solidFill>
                  <a:srgbClr val="CCCCCC"/>
                </a:solidFill>
                <a:latin typeface="Calibri"/>
                <a:ea typeface="Calibri"/>
                <a:cs typeface="Calibri"/>
                <a:sym typeface="Calibri"/>
              </a:rPr>
              <a:t>Step 3</a:t>
            </a:r>
            <a:endParaRPr sz="1000" b="1" i="0" u="none" strike="noStrike" cap="none">
              <a:solidFill>
                <a:srgbClr val="CCCCCC"/>
              </a:solidFill>
              <a:latin typeface="Calibri"/>
              <a:ea typeface="Calibri"/>
              <a:cs typeface="Calibri"/>
              <a:sym typeface="Calibri"/>
            </a:endParaRPr>
          </a:p>
        </p:txBody>
      </p:sp>
      <p:sp>
        <p:nvSpPr>
          <p:cNvPr id="745" name="Google Shape;745;p69"/>
          <p:cNvSpPr/>
          <p:nvPr/>
        </p:nvSpPr>
        <p:spPr>
          <a:xfrm>
            <a:off x="8633525" y="1339250"/>
            <a:ext cx="510600" cy="242400"/>
          </a:xfrm>
          <a:prstGeom prst="rect">
            <a:avLst/>
          </a:prstGeom>
          <a:solidFill>
            <a:srgbClr val="F3F3F3"/>
          </a:solidFill>
          <a:ln>
            <a:noFill/>
          </a:ln>
        </p:spPr>
        <p:txBody>
          <a:bodyPr spcFirstLastPara="1" wrap="square" lIns="79125" tIns="39550" rIns="79125" bIns="3955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000" b="1" i="0" u="none" strike="noStrike" cap="none">
                <a:solidFill>
                  <a:srgbClr val="CCCCCC"/>
                </a:solidFill>
                <a:latin typeface="Calibri"/>
                <a:ea typeface="Calibri"/>
                <a:cs typeface="Calibri"/>
                <a:sym typeface="Calibri"/>
              </a:rPr>
              <a:t>Step 6</a:t>
            </a:r>
            <a:endParaRPr sz="1000" b="1" i="0" u="none" strike="noStrike" cap="none">
              <a:solidFill>
                <a:srgbClr val="CCCCCC"/>
              </a:solidFill>
              <a:latin typeface="Calibri"/>
              <a:ea typeface="Calibri"/>
              <a:cs typeface="Calibri"/>
              <a:sym typeface="Calibri"/>
            </a:endParaRPr>
          </a:p>
        </p:txBody>
      </p:sp>
      <p:sp>
        <p:nvSpPr>
          <p:cNvPr id="746" name="Google Shape;746;p69"/>
          <p:cNvSpPr/>
          <p:nvPr/>
        </p:nvSpPr>
        <p:spPr>
          <a:xfrm>
            <a:off x="8633525" y="1071700"/>
            <a:ext cx="510600" cy="242400"/>
          </a:xfrm>
          <a:prstGeom prst="rect">
            <a:avLst/>
          </a:prstGeom>
          <a:solidFill>
            <a:srgbClr val="F3F3F3"/>
          </a:solidFill>
          <a:ln>
            <a:noFill/>
          </a:ln>
        </p:spPr>
        <p:txBody>
          <a:bodyPr spcFirstLastPara="1" wrap="square" lIns="79125" tIns="39550" rIns="79125" bIns="3955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000" b="1" i="0" u="none" strike="noStrike" cap="none">
                <a:solidFill>
                  <a:srgbClr val="CCCCCC"/>
                </a:solidFill>
                <a:latin typeface="Calibri"/>
                <a:ea typeface="Calibri"/>
                <a:cs typeface="Calibri"/>
                <a:sym typeface="Calibri"/>
              </a:rPr>
              <a:t>Step 5</a:t>
            </a:r>
            <a:endParaRPr sz="1000" b="1" i="0" u="none" strike="noStrike" cap="none">
              <a:solidFill>
                <a:srgbClr val="CCCCCC"/>
              </a:solidFill>
              <a:latin typeface="Calibri"/>
              <a:ea typeface="Calibri"/>
              <a:cs typeface="Calibri"/>
              <a:sym typeface="Calibri"/>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750"/>
        <p:cNvGrpSpPr/>
        <p:nvPr/>
      </p:nvGrpSpPr>
      <p:grpSpPr>
        <a:xfrm>
          <a:off x="0" y="0"/>
          <a:ext cx="0" cy="0"/>
          <a:chOff x="0" y="0"/>
          <a:chExt cx="0" cy="0"/>
        </a:xfrm>
      </p:grpSpPr>
      <p:sp>
        <p:nvSpPr>
          <p:cNvPr id="751" name="Google Shape;751;p70"/>
          <p:cNvSpPr txBox="1"/>
          <p:nvPr/>
        </p:nvSpPr>
        <p:spPr>
          <a:xfrm>
            <a:off x="502725" y="168400"/>
            <a:ext cx="7087500" cy="442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rgbClr val="000000"/>
                </a:solidFill>
                <a:latin typeface="Proxima Nova"/>
                <a:ea typeface="Proxima Nova"/>
                <a:cs typeface="Proxima Nova"/>
                <a:sym typeface="Proxima Nova"/>
              </a:rPr>
              <a:t>Step </a:t>
            </a:r>
            <a:r>
              <a:rPr lang="en-US" sz="2400" b="1">
                <a:latin typeface="Proxima Nova"/>
                <a:ea typeface="Proxima Nova"/>
                <a:cs typeface="Proxima Nova"/>
                <a:sym typeface="Proxima Nova"/>
              </a:rPr>
              <a:t>4</a:t>
            </a:r>
            <a:r>
              <a:rPr lang="en-US" sz="2400" b="1" i="0" u="none" strike="noStrike" cap="none">
                <a:solidFill>
                  <a:srgbClr val="000000"/>
                </a:solidFill>
                <a:latin typeface="Proxima Nova"/>
                <a:ea typeface="Proxima Nova"/>
                <a:cs typeface="Proxima Nova"/>
                <a:sym typeface="Proxima Nova"/>
              </a:rPr>
              <a:t>: Look for existing vocabularies and AP’s </a:t>
            </a:r>
            <a:endParaRPr sz="2400" b="1" i="0" u="none" strike="noStrike" cap="none">
              <a:solidFill>
                <a:srgbClr val="000000"/>
              </a:solidFill>
              <a:latin typeface="Proxima Nova"/>
              <a:ea typeface="Proxima Nova"/>
              <a:cs typeface="Proxima Nova"/>
              <a:sym typeface="Proxima Nova"/>
            </a:endParaRPr>
          </a:p>
        </p:txBody>
      </p:sp>
      <p:cxnSp>
        <p:nvCxnSpPr>
          <p:cNvPr id="752" name="Google Shape;752;p70"/>
          <p:cNvCxnSpPr/>
          <p:nvPr/>
        </p:nvCxnSpPr>
        <p:spPr>
          <a:xfrm>
            <a:off x="609875" y="765050"/>
            <a:ext cx="566400" cy="0"/>
          </a:xfrm>
          <a:prstGeom prst="straightConnector1">
            <a:avLst/>
          </a:prstGeom>
          <a:noFill/>
          <a:ln w="38100" cap="flat" cmpd="sng">
            <a:solidFill>
              <a:schemeClr val="accent1"/>
            </a:solidFill>
            <a:prstDash val="solid"/>
            <a:round/>
            <a:headEnd type="none" w="sm" len="sm"/>
            <a:tailEnd type="none" w="sm" len="sm"/>
          </a:ln>
        </p:spPr>
      </p:cxnSp>
      <p:sp>
        <p:nvSpPr>
          <p:cNvPr id="753" name="Google Shape;753;p70"/>
          <p:cNvSpPr txBox="1">
            <a:spLocks noGrp="1"/>
          </p:cNvSpPr>
          <p:nvPr>
            <p:ph type="body" idx="4294967295"/>
          </p:nvPr>
        </p:nvSpPr>
        <p:spPr>
          <a:xfrm>
            <a:off x="540000" y="1436400"/>
            <a:ext cx="8064000" cy="2754000"/>
          </a:xfrm>
          <a:prstGeom prst="rect">
            <a:avLst/>
          </a:prstGeom>
          <a:noFill/>
          <a:ln>
            <a:noFill/>
          </a:ln>
        </p:spPr>
        <p:txBody>
          <a:bodyPr spcFirstLastPara="1" wrap="square" lIns="91425" tIns="91425" rIns="91425" bIns="91425" anchor="t" anchorCtr="0">
            <a:noAutofit/>
          </a:bodyPr>
          <a:lstStyle/>
          <a:p>
            <a:pPr marL="457200" lvl="0" indent="-361950" algn="l" rtl="0">
              <a:lnSpc>
                <a:spcPct val="115000"/>
              </a:lnSpc>
              <a:spcBef>
                <a:spcPts val="0"/>
              </a:spcBef>
              <a:spcAft>
                <a:spcPts val="0"/>
              </a:spcAft>
              <a:buClr>
                <a:srgbClr val="222222"/>
              </a:buClr>
              <a:buSzPts val="2100"/>
              <a:buChar char="➢"/>
            </a:pPr>
            <a:r>
              <a:rPr lang="en-US" sz="2100">
                <a:solidFill>
                  <a:srgbClr val="222222"/>
                </a:solidFill>
              </a:rPr>
              <a:t>Place the required information classes (identified in step 3) alongside the existing OSLO classes (step 4) to identify differences and similarities.</a:t>
            </a:r>
            <a:endParaRPr sz="2100">
              <a:solidFill>
                <a:srgbClr val="222222"/>
              </a:solidFill>
            </a:endParaRPr>
          </a:p>
          <a:p>
            <a:pPr marL="457200" lvl="0" indent="-361950" algn="l" rtl="0">
              <a:lnSpc>
                <a:spcPct val="115000"/>
              </a:lnSpc>
              <a:spcBef>
                <a:spcPts val="0"/>
              </a:spcBef>
              <a:spcAft>
                <a:spcPts val="0"/>
              </a:spcAft>
              <a:buClr>
                <a:srgbClr val="222222"/>
              </a:buClr>
              <a:buSzPts val="2100"/>
              <a:buChar char="➢"/>
            </a:pPr>
            <a:r>
              <a:rPr lang="en-US" sz="2100">
                <a:solidFill>
                  <a:srgbClr val="222222"/>
                </a:solidFill>
              </a:rPr>
              <a:t>Provide a mapping value (SKOS) to the overlap:</a:t>
            </a:r>
            <a:endParaRPr sz="2100">
              <a:solidFill>
                <a:srgbClr val="222222"/>
              </a:solidFill>
            </a:endParaRPr>
          </a:p>
          <a:p>
            <a:pPr marL="914400" lvl="1" indent="-361950" algn="l" rtl="0">
              <a:lnSpc>
                <a:spcPct val="115000"/>
              </a:lnSpc>
              <a:spcBef>
                <a:spcPts val="0"/>
              </a:spcBef>
              <a:spcAft>
                <a:spcPts val="0"/>
              </a:spcAft>
              <a:buClr>
                <a:srgbClr val="222222"/>
              </a:buClr>
              <a:buSzPts val="2100"/>
              <a:buChar char="•"/>
            </a:pPr>
            <a:r>
              <a:rPr lang="en-US" sz="2100">
                <a:solidFill>
                  <a:srgbClr val="222222"/>
                </a:solidFill>
              </a:rPr>
              <a:t>Exact match</a:t>
            </a:r>
            <a:endParaRPr sz="2100">
              <a:solidFill>
                <a:srgbClr val="222222"/>
              </a:solidFill>
            </a:endParaRPr>
          </a:p>
          <a:p>
            <a:pPr marL="914400" lvl="1" indent="-361950" algn="l" rtl="0">
              <a:lnSpc>
                <a:spcPct val="115000"/>
              </a:lnSpc>
              <a:spcBef>
                <a:spcPts val="0"/>
              </a:spcBef>
              <a:spcAft>
                <a:spcPts val="0"/>
              </a:spcAft>
              <a:buClr>
                <a:srgbClr val="222222"/>
              </a:buClr>
              <a:buSzPts val="2100"/>
              <a:buChar char="•"/>
            </a:pPr>
            <a:r>
              <a:rPr lang="en-US" sz="2100">
                <a:solidFill>
                  <a:srgbClr val="222222"/>
                </a:solidFill>
              </a:rPr>
              <a:t>Related match</a:t>
            </a:r>
            <a:endParaRPr sz="2100">
              <a:solidFill>
                <a:srgbClr val="222222"/>
              </a:solidFill>
            </a:endParaRPr>
          </a:p>
          <a:p>
            <a:pPr marL="914400" lvl="1" indent="-361950" algn="l" rtl="0">
              <a:lnSpc>
                <a:spcPct val="115000"/>
              </a:lnSpc>
              <a:spcBef>
                <a:spcPts val="0"/>
              </a:spcBef>
              <a:spcAft>
                <a:spcPts val="0"/>
              </a:spcAft>
              <a:buClr>
                <a:srgbClr val="222222"/>
              </a:buClr>
              <a:buSzPts val="2100"/>
              <a:buChar char="•"/>
            </a:pPr>
            <a:r>
              <a:rPr lang="en-US" sz="2100">
                <a:solidFill>
                  <a:srgbClr val="222222"/>
                </a:solidFill>
              </a:rPr>
              <a:t>Broad/narrow match</a:t>
            </a:r>
            <a:endParaRPr sz="2100">
              <a:solidFill>
                <a:srgbClr val="222222"/>
              </a:solidFill>
            </a:endParaRPr>
          </a:p>
          <a:p>
            <a:pPr marL="914400" lvl="1" indent="-361950" algn="l" rtl="0">
              <a:lnSpc>
                <a:spcPct val="115000"/>
              </a:lnSpc>
              <a:spcBef>
                <a:spcPts val="0"/>
              </a:spcBef>
              <a:spcAft>
                <a:spcPts val="0"/>
              </a:spcAft>
              <a:buClr>
                <a:srgbClr val="222222"/>
              </a:buClr>
              <a:buSzPts val="2100"/>
              <a:buChar char="•"/>
            </a:pPr>
            <a:r>
              <a:rPr lang="en-US" sz="2100">
                <a:solidFill>
                  <a:srgbClr val="222222"/>
                </a:solidFill>
              </a:rPr>
              <a:t>No match</a:t>
            </a:r>
            <a:endParaRPr sz="2100">
              <a:solidFill>
                <a:srgbClr val="222222"/>
              </a:solidFill>
            </a:endParaRPr>
          </a:p>
          <a:p>
            <a:pPr marL="0" marR="38100" lvl="0" indent="0" algn="l" rtl="0">
              <a:lnSpc>
                <a:spcPct val="128571"/>
              </a:lnSpc>
              <a:spcBef>
                <a:spcPts val="0"/>
              </a:spcBef>
              <a:spcAft>
                <a:spcPts val="0"/>
              </a:spcAft>
              <a:buSzPts val="1980"/>
              <a:buNone/>
            </a:pPr>
            <a:endParaRPr sz="2100">
              <a:solidFill>
                <a:srgbClr val="222222"/>
              </a:solidFill>
              <a:highlight>
                <a:srgbClr val="F8F9FA"/>
              </a:highlight>
              <a:latin typeface="Arial"/>
              <a:ea typeface="Arial"/>
              <a:cs typeface="Arial"/>
              <a:sym typeface="Arial"/>
            </a:endParaRPr>
          </a:p>
          <a:p>
            <a:pPr marL="0" lvl="0" indent="0" algn="l" rtl="0">
              <a:lnSpc>
                <a:spcPct val="115000"/>
              </a:lnSpc>
              <a:spcBef>
                <a:spcPts val="0"/>
              </a:spcBef>
              <a:spcAft>
                <a:spcPts val="0"/>
              </a:spcAft>
              <a:buSzPts val="1980"/>
              <a:buNone/>
            </a:pPr>
            <a:endParaRPr/>
          </a:p>
          <a:p>
            <a:pPr marL="0" lvl="0" indent="0" algn="l" rtl="0">
              <a:lnSpc>
                <a:spcPct val="115000"/>
              </a:lnSpc>
              <a:spcBef>
                <a:spcPts val="0"/>
              </a:spcBef>
              <a:spcAft>
                <a:spcPts val="0"/>
              </a:spcAft>
              <a:buSzPts val="1980"/>
              <a:buNone/>
            </a:pPr>
            <a:endParaRPr/>
          </a:p>
          <a:p>
            <a:pPr marL="1371600" lvl="0" indent="0" algn="l" rtl="0">
              <a:lnSpc>
                <a:spcPct val="115000"/>
              </a:lnSpc>
              <a:spcBef>
                <a:spcPts val="300"/>
              </a:spcBef>
              <a:spcAft>
                <a:spcPts val="0"/>
              </a:spcAft>
              <a:buSzPts val="1980"/>
              <a:buNone/>
            </a:pPr>
            <a:endParaRPr/>
          </a:p>
        </p:txBody>
      </p:sp>
      <p:sp>
        <p:nvSpPr>
          <p:cNvPr id="754" name="Google Shape;754;p70"/>
          <p:cNvSpPr/>
          <p:nvPr/>
        </p:nvSpPr>
        <p:spPr>
          <a:xfrm>
            <a:off x="8633525" y="0"/>
            <a:ext cx="510600" cy="242400"/>
          </a:xfrm>
          <a:prstGeom prst="rect">
            <a:avLst/>
          </a:prstGeom>
          <a:solidFill>
            <a:srgbClr val="F3F3F3"/>
          </a:solidFill>
          <a:ln>
            <a:noFill/>
          </a:ln>
        </p:spPr>
        <p:txBody>
          <a:bodyPr spcFirstLastPara="1" wrap="square" lIns="79125" tIns="39550" rIns="79125" bIns="3955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000" b="1" i="0" u="none" strike="noStrike" cap="none">
                <a:solidFill>
                  <a:srgbClr val="CCCCCC"/>
                </a:solidFill>
                <a:latin typeface="Calibri"/>
                <a:ea typeface="Calibri"/>
                <a:cs typeface="Calibri"/>
                <a:sym typeface="Calibri"/>
              </a:rPr>
              <a:t>Step 1</a:t>
            </a:r>
            <a:endParaRPr sz="1000" b="1" i="0" u="none" strike="noStrike" cap="none">
              <a:solidFill>
                <a:srgbClr val="CCCCCC"/>
              </a:solidFill>
              <a:latin typeface="Calibri"/>
              <a:ea typeface="Calibri"/>
              <a:cs typeface="Calibri"/>
              <a:sym typeface="Calibri"/>
            </a:endParaRPr>
          </a:p>
        </p:txBody>
      </p:sp>
      <p:sp>
        <p:nvSpPr>
          <p:cNvPr id="755" name="Google Shape;755;p70"/>
          <p:cNvSpPr/>
          <p:nvPr/>
        </p:nvSpPr>
        <p:spPr>
          <a:xfrm>
            <a:off x="8633525" y="268300"/>
            <a:ext cx="510600" cy="242400"/>
          </a:xfrm>
          <a:prstGeom prst="rect">
            <a:avLst/>
          </a:prstGeom>
          <a:solidFill>
            <a:srgbClr val="F3F3F3"/>
          </a:solidFill>
          <a:ln>
            <a:noFill/>
          </a:ln>
        </p:spPr>
        <p:txBody>
          <a:bodyPr spcFirstLastPara="1" wrap="square" lIns="79125" tIns="39550" rIns="79125" bIns="3955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000" b="1" i="0" u="none" strike="noStrike" cap="none">
                <a:solidFill>
                  <a:srgbClr val="CCCCCC"/>
                </a:solidFill>
                <a:latin typeface="Calibri"/>
                <a:ea typeface="Calibri"/>
                <a:cs typeface="Calibri"/>
                <a:sym typeface="Calibri"/>
              </a:rPr>
              <a:t>Step 2</a:t>
            </a:r>
            <a:endParaRPr sz="1000" b="1" i="0" u="none" strike="noStrike" cap="none">
              <a:solidFill>
                <a:srgbClr val="CCCCCC"/>
              </a:solidFill>
              <a:latin typeface="Calibri"/>
              <a:ea typeface="Calibri"/>
              <a:cs typeface="Calibri"/>
              <a:sym typeface="Calibri"/>
            </a:endParaRPr>
          </a:p>
        </p:txBody>
      </p:sp>
      <p:sp>
        <p:nvSpPr>
          <p:cNvPr id="756" name="Google Shape;756;p70"/>
          <p:cNvSpPr/>
          <p:nvPr/>
        </p:nvSpPr>
        <p:spPr>
          <a:xfrm>
            <a:off x="8633525" y="804150"/>
            <a:ext cx="510600" cy="242400"/>
          </a:xfrm>
          <a:prstGeom prst="rect">
            <a:avLst/>
          </a:prstGeom>
          <a:solidFill>
            <a:srgbClr val="FFF200"/>
          </a:solidFill>
          <a:ln>
            <a:noFill/>
          </a:ln>
        </p:spPr>
        <p:txBody>
          <a:bodyPr spcFirstLastPara="1" wrap="square" lIns="79125" tIns="39550" rIns="79125" bIns="3955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000" b="1" i="0" u="none" strike="noStrike" cap="none">
                <a:solidFill>
                  <a:srgbClr val="000000"/>
                </a:solidFill>
                <a:latin typeface="Calibri"/>
                <a:ea typeface="Calibri"/>
                <a:cs typeface="Calibri"/>
                <a:sym typeface="Calibri"/>
              </a:rPr>
              <a:t>Step 4</a:t>
            </a:r>
            <a:endParaRPr sz="1000" b="1" i="0" u="none" strike="noStrike" cap="none">
              <a:solidFill>
                <a:srgbClr val="000000"/>
              </a:solidFill>
              <a:latin typeface="Calibri"/>
              <a:ea typeface="Calibri"/>
              <a:cs typeface="Calibri"/>
              <a:sym typeface="Calibri"/>
            </a:endParaRPr>
          </a:p>
        </p:txBody>
      </p:sp>
      <p:sp>
        <p:nvSpPr>
          <p:cNvPr id="757" name="Google Shape;757;p70"/>
          <p:cNvSpPr/>
          <p:nvPr/>
        </p:nvSpPr>
        <p:spPr>
          <a:xfrm>
            <a:off x="8633525" y="536600"/>
            <a:ext cx="510600" cy="242400"/>
          </a:xfrm>
          <a:prstGeom prst="rect">
            <a:avLst/>
          </a:prstGeom>
          <a:solidFill>
            <a:srgbClr val="F3F3F3"/>
          </a:solidFill>
          <a:ln>
            <a:noFill/>
          </a:ln>
        </p:spPr>
        <p:txBody>
          <a:bodyPr spcFirstLastPara="1" wrap="square" lIns="79125" tIns="39550" rIns="79125" bIns="3955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000" b="1" i="0" u="none" strike="noStrike" cap="none">
                <a:solidFill>
                  <a:srgbClr val="CCCCCC"/>
                </a:solidFill>
                <a:latin typeface="Calibri"/>
                <a:ea typeface="Calibri"/>
                <a:cs typeface="Calibri"/>
                <a:sym typeface="Calibri"/>
              </a:rPr>
              <a:t>Step 3</a:t>
            </a:r>
            <a:endParaRPr sz="1000" b="1" i="0" u="none" strike="noStrike" cap="none">
              <a:solidFill>
                <a:srgbClr val="CCCCCC"/>
              </a:solidFill>
              <a:latin typeface="Calibri"/>
              <a:ea typeface="Calibri"/>
              <a:cs typeface="Calibri"/>
              <a:sym typeface="Calibri"/>
            </a:endParaRPr>
          </a:p>
        </p:txBody>
      </p:sp>
      <p:sp>
        <p:nvSpPr>
          <p:cNvPr id="758" name="Google Shape;758;p70"/>
          <p:cNvSpPr/>
          <p:nvPr/>
        </p:nvSpPr>
        <p:spPr>
          <a:xfrm>
            <a:off x="8633525" y="1339250"/>
            <a:ext cx="510600" cy="242400"/>
          </a:xfrm>
          <a:prstGeom prst="rect">
            <a:avLst/>
          </a:prstGeom>
          <a:solidFill>
            <a:srgbClr val="F3F3F3"/>
          </a:solidFill>
          <a:ln>
            <a:noFill/>
          </a:ln>
        </p:spPr>
        <p:txBody>
          <a:bodyPr spcFirstLastPara="1" wrap="square" lIns="79125" tIns="39550" rIns="79125" bIns="3955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000" b="1" i="0" u="none" strike="noStrike" cap="none">
                <a:solidFill>
                  <a:srgbClr val="CCCCCC"/>
                </a:solidFill>
                <a:latin typeface="Calibri"/>
                <a:ea typeface="Calibri"/>
                <a:cs typeface="Calibri"/>
                <a:sym typeface="Calibri"/>
              </a:rPr>
              <a:t>Step 6</a:t>
            </a:r>
            <a:endParaRPr sz="1000" b="1" i="0" u="none" strike="noStrike" cap="none">
              <a:solidFill>
                <a:srgbClr val="CCCCCC"/>
              </a:solidFill>
              <a:latin typeface="Calibri"/>
              <a:ea typeface="Calibri"/>
              <a:cs typeface="Calibri"/>
              <a:sym typeface="Calibri"/>
            </a:endParaRPr>
          </a:p>
        </p:txBody>
      </p:sp>
      <p:sp>
        <p:nvSpPr>
          <p:cNvPr id="759" name="Google Shape;759;p70"/>
          <p:cNvSpPr/>
          <p:nvPr/>
        </p:nvSpPr>
        <p:spPr>
          <a:xfrm>
            <a:off x="8633525" y="1071700"/>
            <a:ext cx="510600" cy="242400"/>
          </a:xfrm>
          <a:prstGeom prst="rect">
            <a:avLst/>
          </a:prstGeom>
          <a:solidFill>
            <a:srgbClr val="F3F3F3"/>
          </a:solidFill>
          <a:ln>
            <a:noFill/>
          </a:ln>
        </p:spPr>
        <p:txBody>
          <a:bodyPr spcFirstLastPara="1" wrap="square" lIns="79125" tIns="39550" rIns="79125" bIns="3955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000" b="1" i="0" u="none" strike="noStrike" cap="none">
                <a:solidFill>
                  <a:srgbClr val="CCCCCC"/>
                </a:solidFill>
                <a:latin typeface="Calibri"/>
                <a:ea typeface="Calibri"/>
                <a:cs typeface="Calibri"/>
                <a:sym typeface="Calibri"/>
              </a:rPr>
              <a:t>Step 5</a:t>
            </a:r>
            <a:endParaRPr sz="1000" b="1" i="0" u="none" strike="noStrike" cap="none">
              <a:solidFill>
                <a:srgbClr val="CCCCCC"/>
              </a:solidFill>
              <a:latin typeface="Calibri"/>
              <a:ea typeface="Calibri"/>
              <a:cs typeface="Calibri"/>
              <a:sym typeface="Calibri"/>
            </a:endParaRPr>
          </a:p>
        </p:txBody>
      </p:sp>
      <p:pic>
        <p:nvPicPr>
          <p:cNvPr id="760" name="Google Shape;760;p70" descr="A close up of a mans face&#10;&#10;Description generated with high confidence"/>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4571999" y="3169375"/>
            <a:ext cx="4061527" cy="1684020"/>
          </a:xfrm>
          <a:prstGeom prst="rect">
            <a:avLst/>
          </a:prstGeom>
          <a:noFill/>
          <a:ln>
            <a:noFill/>
          </a:ln>
        </p:spPr>
      </p:pic>
      <p:sp>
        <p:nvSpPr>
          <p:cNvPr id="761" name="Google Shape;761;p70"/>
          <p:cNvSpPr txBox="1"/>
          <p:nvPr/>
        </p:nvSpPr>
        <p:spPr>
          <a:xfrm>
            <a:off x="4620700" y="4715525"/>
            <a:ext cx="4334700" cy="382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000">
                <a:latin typeface="Proxima Nova"/>
                <a:ea typeface="Proxima Nova"/>
                <a:cs typeface="Proxima Nova"/>
                <a:sym typeface="Proxima Nova"/>
              </a:rPr>
              <a:t>S</a:t>
            </a:r>
            <a:r>
              <a:rPr lang="en-US" sz="1000" b="0" i="0" u="none" strike="noStrike" cap="none">
                <a:solidFill>
                  <a:srgbClr val="000000"/>
                </a:solidFill>
                <a:latin typeface="Proxima Nova"/>
                <a:ea typeface="Proxima Nova"/>
                <a:cs typeface="Proxima Nova"/>
                <a:sym typeface="Proxima Nova"/>
              </a:rPr>
              <a:t>ource and more information via: </a:t>
            </a:r>
            <a:r>
              <a:rPr lang="en-US" sz="1000" b="0" i="0" u="sng" strike="noStrike" cap="none">
                <a:solidFill>
                  <a:srgbClr val="3C96BE"/>
                </a:solidFill>
                <a:latin typeface="Proxima Nova"/>
                <a:ea typeface="Proxima Nova"/>
                <a:cs typeface="Proxima Nova"/>
                <a:sym typeface="Proxima Nova"/>
                <a:hlinkClick r:id="rId4">
                  <a:extLst>
                    <a:ext uri="{A12FA001-AC4F-418D-AE19-62706E023703}">
                      <ahyp:hlinkClr xmlns:ahyp="http://schemas.microsoft.com/office/drawing/2018/hyperlinkcolor" val="tx"/>
                    </a:ext>
                  </a:extLst>
                </a:hlinkClick>
              </a:rPr>
              <a:t>https://bit.ly/userhandbookisa</a:t>
            </a:r>
            <a:r>
              <a:rPr lang="en-US" sz="1000" b="0" i="0" u="none" strike="noStrike" cap="none">
                <a:solidFill>
                  <a:srgbClr val="000000"/>
                </a:solidFill>
                <a:latin typeface="Proxima Nova"/>
                <a:ea typeface="Proxima Nova"/>
                <a:cs typeface="Proxima Nova"/>
                <a:sym typeface="Proxima Nova"/>
              </a:rPr>
              <a:t>  (p.22-23)</a:t>
            </a:r>
            <a:endParaRPr sz="1000" b="0" i="0" u="none" strike="noStrike" cap="none">
              <a:solidFill>
                <a:srgbClr val="000000"/>
              </a:solidFill>
              <a:latin typeface="Proxima Nova"/>
              <a:ea typeface="Proxima Nova"/>
              <a:cs typeface="Proxima Nova"/>
              <a:sym typeface="Proxima Nova"/>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765"/>
        <p:cNvGrpSpPr/>
        <p:nvPr/>
      </p:nvGrpSpPr>
      <p:grpSpPr>
        <a:xfrm>
          <a:off x="0" y="0"/>
          <a:ext cx="0" cy="0"/>
          <a:chOff x="0" y="0"/>
          <a:chExt cx="0" cy="0"/>
        </a:xfrm>
      </p:grpSpPr>
      <p:sp>
        <p:nvSpPr>
          <p:cNvPr id="766" name="Google Shape;766;p71"/>
          <p:cNvSpPr txBox="1"/>
          <p:nvPr/>
        </p:nvSpPr>
        <p:spPr>
          <a:xfrm>
            <a:off x="502725" y="168400"/>
            <a:ext cx="7087500" cy="442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rgbClr val="000000"/>
                </a:solidFill>
                <a:latin typeface="Proxima Nova"/>
                <a:ea typeface="Proxima Nova"/>
                <a:cs typeface="Proxima Nova"/>
                <a:sym typeface="Proxima Nova"/>
              </a:rPr>
              <a:t>Step </a:t>
            </a:r>
            <a:r>
              <a:rPr lang="en-US" sz="2400" b="1">
                <a:latin typeface="Proxima Nova"/>
                <a:ea typeface="Proxima Nova"/>
                <a:cs typeface="Proxima Nova"/>
                <a:sym typeface="Proxima Nova"/>
              </a:rPr>
              <a:t>4</a:t>
            </a:r>
            <a:r>
              <a:rPr lang="en-US" sz="2400" b="1" i="0" u="none" strike="noStrike" cap="none">
                <a:solidFill>
                  <a:srgbClr val="000000"/>
                </a:solidFill>
                <a:latin typeface="Proxima Nova"/>
                <a:ea typeface="Proxima Nova"/>
                <a:cs typeface="Proxima Nova"/>
                <a:sym typeface="Proxima Nova"/>
              </a:rPr>
              <a:t>: Look for existing vocabularies and AP’s </a:t>
            </a:r>
            <a:endParaRPr sz="2400" b="1" i="0" u="none" strike="noStrike" cap="none">
              <a:solidFill>
                <a:srgbClr val="000000"/>
              </a:solidFill>
              <a:latin typeface="Proxima Nova"/>
              <a:ea typeface="Proxima Nova"/>
              <a:cs typeface="Proxima Nova"/>
              <a:sym typeface="Proxima Nova"/>
            </a:endParaRPr>
          </a:p>
        </p:txBody>
      </p:sp>
      <p:cxnSp>
        <p:nvCxnSpPr>
          <p:cNvPr id="767" name="Google Shape;767;p71"/>
          <p:cNvCxnSpPr/>
          <p:nvPr/>
        </p:nvCxnSpPr>
        <p:spPr>
          <a:xfrm>
            <a:off x="609875" y="765050"/>
            <a:ext cx="566400" cy="0"/>
          </a:xfrm>
          <a:prstGeom prst="straightConnector1">
            <a:avLst/>
          </a:prstGeom>
          <a:noFill/>
          <a:ln w="38100" cap="flat" cmpd="sng">
            <a:solidFill>
              <a:schemeClr val="accent1"/>
            </a:solidFill>
            <a:prstDash val="solid"/>
            <a:round/>
            <a:headEnd type="none" w="sm" len="sm"/>
            <a:tailEnd type="none" w="sm" len="sm"/>
          </a:ln>
        </p:spPr>
      </p:cxnSp>
      <p:sp>
        <p:nvSpPr>
          <p:cNvPr id="768" name="Google Shape;768;p71"/>
          <p:cNvSpPr txBox="1">
            <a:spLocks noGrp="1"/>
          </p:cNvSpPr>
          <p:nvPr>
            <p:ph type="body" idx="4294967295"/>
          </p:nvPr>
        </p:nvSpPr>
        <p:spPr>
          <a:xfrm>
            <a:off x="540000" y="1436400"/>
            <a:ext cx="8064000" cy="2754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2100">
                <a:solidFill>
                  <a:srgbClr val="222222"/>
                </a:solidFill>
              </a:rPr>
              <a:t>[example of published ICEG standards]</a:t>
            </a:r>
            <a:endParaRPr sz="2100">
              <a:solidFill>
                <a:srgbClr val="222222"/>
              </a:solidFill>
            </a:endParaRPr>
          </a:p>
          <a:p>
            <a:pPr marL="0" marR="38100" lvl="0" indent="0" algn="l" rtl="0">
              <a:lnSpc>
                <a:spcPct val="128571"/>
              </a:lnSpc>
              <a:spcBef>
                <a:spcPts val="0"/>
              </a:spcBef>
              <a:spcAft>
                <a:spcPts val="0"/>
              </a:spcAft>
              <a:buSzPts val="1980"/>
              <a:buNone/>
            </a:pPr>
            <a:endParaRPr sz="2100">
              <a:solidFill>
                <a:srgbClr val="222222"/>
              </a:solidFill>
              <a:highlight>
                <a:srgbClr val="F8F9FA"/>
              </a:highlight>
              <a:latin typeface="Arial"/>
              <a:ea typeface="Arial"/>
              <a:cs typeface="Arial"/>
              <a:sym typeface="Arial"/>
            </a:endParaRPr>
          </a:p>
          <a:p>
            <a:pPr marL="0" lvl="0" indent="0" algn="l" rtl="0">
              <a:lnSpc>
                <a:spcPct val="115000"/>
              </a:lnSpc>
              <a:spcBef>
                <a:spcPts val="0"/>
              </a:spcBef>
              <a:spcAft>
                <a:spcPts val="0"/>
              </a:spcAft>
              <a:buSzPts val="1980"/>
              <a:buNone/>
            </a:pPr>
            <a:endParaRPr/>
          </a:p>
          <a:p>
            <a:pPr marL="0" lvl="0" indent="0" algn="l" rtl="0">
              <a:lnSpc>
                <a:spcPct val="115000"/>
              </a:lnSpc>
              <a:spcBef>
                <a:spcPts val="0"/>
              </a:spcBef>
              <a:spcAft>
                <a:spcPts val="0"/>
              </a:spcAft>
              <a:buSzPts val="1980"/>
              <a:buNone/>
            </a:pPr>
            <a:endParaRPr/>
          </a:p>
          <a:p>
            <a:pPr marL="1371600" lvl="0" indent="0" algn="l" rtl="0">
              <a:lnSpc>
                <a:spcPct val="115000"/>
              </a:lnSpc>
              <a:spcBef>
                <a:spcPts val="300"/>
              </a:spcBef>
              <a:spcAft>
                <a:spcPts val="0"/>
              </a:spcAft>
              <a:buSzPts val="1980"/>
              <a:buNone/>
            </a:pPr>
            <a:endParaRPr/>
          </a:p>
        </p:txBody>
      </p:sp>
      <p:sp>
        <p:nvSpPr>
          <p:cNvPr id="769" name="Google Shape;769;p71"/>
          <p:cNvSpPr/>
          <p:nvPr/>
        </p:nvSpPr>
        <p:spPr>
          <a:xfrm>
            <a:off x="8633525" y="0"/>
            <a:ext cx="510600" cy="242400"/>
          </a:xfrm>
          <a:prstGeom prst="rect">
            <a:avLst/>
          </a:prstGeom>
          <a:solidFill>
            <a:srgbClr val="F3F3F3"/>
          </a:solidFill>
          <a:ln>
            <a:noFill/>
          </a:ln>
        </p:spPr>
        <p:txBody>
          <a:bodyPr spcFirstLastPara="1" wrap="square" lIns="79125" tIns="39550" rIns="79125" bIns="3955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000" b="1" i="0" u="none" strike="noStrike" cap="none">
                <a:solidFill>
                  <a:srgbClr val="CCCCCC"/>
                </a:solidFill>
                <a:latin typeface="Calibri"/>
                <a:ea typeface="Calibri"/>
                <a:cs typeface="Calibri"/>
                <a:sym typeface="Calibri"/>
              </a:rPr>
              <a:t>Step 1</a:t>
            </a:r>
            <a:endParaRPr sz="1000" b="1" i="0" u="none" strike="noStrike" cap="none">
              <a:solidFill>
                <a:srgbClr val="CCCCCC"/>
              </a:solidFill>
              <a:latin typeface="Calibri"/>
              <a:ea typeface="Calibri"/>
              <a:cs typeface="Calibri"/>
              <a:sym typeface="Calibri"/>
            </a:endParaRPr>
          </a:p>
        </p:txBody>
      </p:sp>
      <p:sp>
        <p:nvSpPr>
          <p:cNvPr id="770" name="Google Shape;770;p71"/>
          <p:cNvSpPr/>
          <p:nvPr/>
        </p:nvSpPr>
        <p:spPr>
          <a:xfrm>
            <a:off x="8633525" y="268300"/>
            <a:ext cx="510600" cy="242400"/>
          </a:xfrm>
          <a:prstGeom prst="rect">
            <a:avLst/>
          </a:prstGeom>
          <a:solidFill>
            <a:srgbClr val="F3F3F3"/>
          </a:solidFill>
          <a:ln>
            <a:noFill/>
          </a:ln>
        </p:spPr>
        <p:txBody>
          <a:bodyPr spcFirstLastPara="1" wrap="square" lIns="79125" tIns="39550" rIns="79125" bIns="3955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000" b="1" i="0" u="none" strike="noStrike" cap="none">
                <a:solidFill>
                  <a:srgbClr val="CCCCCC"/>
                </a:solidFill>
                <a:latin typeface="Calibri"/>
                <a:ea typeface="Calibri"/>
                <a:cs typeface="Calibri"/>
                <a:sym typeface="Calibri"/>
              </a:rPr>
              <a:t>Step 2</a:t>
            </a:r>
            <a:endParaRPr sz="1000" b="1" i="0" u="none" strike="noStrike" cap="none">
              <a:solidFill>
                <a:srgbClr val="CCCCCC"/>
              </a:solidFill>
              <a:latin typeface="Calibri"/>
              <a:ea typeface="Calibri"/>
              <a:cs typeface="Calibri"/>
              <a:sym typeface="Calibri"/>
            </a:endParaRPr>
          </a:p>
        </p:txBody>
      </p:sp>
      <p:sp>
        <p:nvSpPr>
          <p:cNvPr id="771" name="Google Shape;771;p71"/>
          <p:cNvSpPr/>
          <p:nvPr/>
        </p:nvSpPr>
        <p:spPr>
          <a:xfrm>
            <a:off x="8633525" y="804150"/>
            <a:ext cx="510600" cy="242400"/>
          </a:xfrm>
          <a:prstGeom prst="rect">
            <a:avLst/>
          </a:prstGeom>
          <a:solidFill>
            <a:srgbClr val="FFF200"/>
          </a:solidFill>
          <a:ln>
            <a:noFill/>
          </a:ln>
        </p:spPr>
        <p:txBody>
          <a:bodyPr spcFirstLastPara="1" wrap="square" lIns="79125" tIns="39550" rIns="79125" bIns="3955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000" b="1" i="0" u="none" strike="noStrike" cap="none">
                <a:solidFill>
                  <a:srgbClr val="000000"/>
                </a:solidFill>
                <a:latin typeface="Calibri"/>
                <a:ea typeface="Calibri"/>
                <a:cs typeface="Calibri"/>
                <a:sym typeface="Calibri"/>
              </a:rPr>
              <a:t>Step 4</a:t>
            </a:r>
            <a:endParaRPr sz="1000" b="1" i="0" u="none" strike="noStrike" cap="none">
              <a:solidFill>
                <a:srgbClr val="000000"/>
              </a:solidFill>
              <a:latin typeface="Calibri"/>
              <a:ea typeface="Calibri"/>
              <a:cs typeface="Calibri"/>
              <a:sym typeface="Calibri"/>
            </a:endParaRPr>
          </a:p>
        </p:txBody>
      </p:sp>
      <p:sp>
        <p:nvSpPr>
          <p:cNvPr id="772" name="Google Shape;772;p71"/>
          <p:cNvSpPr/>
          <p:nvPr/>
        </p:nvSpPr>
        <p:spPr>
          <a:xfrm>
            <a:off x="8633525" y="536600"/>
            <a:ext cx="510600" cy="242400"/>
          </a:xfrm>
          <a:prstGeom prst="rect">
            <a:avLst/>
          </a:prstGeom>
          <a:solidFill>
            <a:srgbClr val="F3F3F3"/>
          </a:solidFill>
          <a:ln>
            <a:noFill/>
          </a:ln>
        </p:spPr>
        <p:txBody>
          <a:bodyPr spcFirstLastPara="1" wrap="square" lIns="79125" tIns="39550" rIns="79125" bIns="3955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000" b="1" i="0" u="none" strike="noStrike" cap="none">
                <a:solidFill>
                  <a:srgbClr val="CCCCCC"/>
                </a:solidFill>
                <a:latin typeface="Calibri"/>
                <a:ea typeface="Calibri"/>
                <a:cs typeface="Calibri"/>
                <a:sym typeface="Calibri"/>
              </a:rPr>
              <a:t>Step 3</a:t>
            </a:r>
            <a:endParaRPr sz="1000" b="1" i="0" u="none" strike="noStrike" cap="none">
              <a:solidFill>
                <a:srgbClr val="CCCCCC"/>
              </a:solidFill>
              <a:latin typeface="Calibri"/>
              <a:ea typeface="Calibri"/>
              <a:cs typeface="Calibri"/>
              <a:sym typeface="Calibri"/>
            </a:endParaRPr>
          </a:p>
        </p:txBody>
      </p:sp>
      <p:sp>
        <p:nvSpPr>
          <p:cNvPr id="773" name="Google Shape;773;p71"/>
          <p:cNvSpPr/>
          <p:nvPr/>
        </p:nvSpPr>
        <p:spPr>
          <a:xfrm>
            <a:off x="8633525" y="1339250"/>
            <a:ext cx="510600" cy="242400"/>
          </a:xfrm>
          <a:prstGeom prst="rect">
            <a:avLst/>
          </a:prstGeom>
          <a:solidFill>
            <a:srgbClr val="F3F3F3"/>
          </a:solidFill>
          <a:ln>
            <a:noFill/>
          </a:ln>
        </p:spPr>
        <p:txBody>
          <a:bodyPr spcFirstLastPara="1" wrap="square" lIns="79125" tIns="39550" rIns="79125" bIns="3955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000" b="1" i="0" u="none" strike="noStrike" cap="none">
                <a:solidFill>
                  <a:srgbClr val="CCCCCC"/>
                </a:solidFill>
                <a:latin typeface="Calibri"/>
                <a:ea typeface="Calibri"/>
                <a:cs typeface="Calibri"/>
                <a:sym typeface="Calibri"/>
              </a:rPr>
              <a:t>Step 6</a:t>
            </a:r>
            <a:endParaRPr sz="1000" b="1" i="0" u="none" strike="noStrike" cap="none">
              <a:solidFill>
                <a:srgbClr val="CCCCCC"/>
              </a:solidFill>
              <a:latin typeface="Calibri"/>
              <a:ea typeface="Calibri"/>
              <a:cs typeface="Calibri"/>
              <a:sym typeface="Calibri"/>
            </a:endParaRPr>
          </a:p>
        </p:txBody>
      </p:sp>
      <p:sp>
        <p:nvSpPr>
          <p:cNvPr id="774" name="Google Shape;774;p71"/>
          <p:cNvSpPr/>
          <p:nvPr/>
        </p:nvSpPr>
        <p:spPr>
          <a:xfrm>
            <a:off x="8633525" y="1071700"/>
            <a:ext cx="510600" cy="242400"/>
          </a:xfrm>
          <a:prstGeom prst="rect">
            <a:avLst/>
          </a:prstGeom>
          <a:solidFill>
            <a:srgbClr val="F3F3F3"/>
          </a:solidFill>
          <a:ln>
            <a:noFill/>
          </a:ln>
        </p:spPr>
        <p:txBody>
          <a:bodyPr spcFirstLastPara="1" wrap="square" lIns="79125" tIns="39550" rIns="79125" bIns="3955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000" b="1" i="0" u="none" strike="noStrike" cap="none">
                <a:solidFill>
                  <a:srgbClr val="CCCCCC"/>
                </a:solidFill>
                <a:latin typeface="Calibri"/>
                <a:ea typeface="Calibri"/>
                <a:cs typeface="Calibri"/>
                <a:sym typeface="Calibri"/>
              </a:rPr>
              <a:t>Step 5</a:t>
            </a:r>
            <a:endParaRPr sz="1000" b="1" i="0" u="none" strike="noStrike" cap="none">
              <a:solidFill>
                <a:srgbClr val="CCCCCC"/>
              </a:solidFill>
              <a:latin typeface="Calibri"/>
              <a:ea typeface="Calibri"/>
              <a:cs typeface="Calibri"/>
              <a:sym typeface="Calibri"/>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778"/>
        <p:cNvGrpSpPr/>
        <p:nvPr/>
      </p:nvGrpSpPr>
      <p:grpSpPr>
        <a:xfrm>
          <a:off x="0" y="0"/>
          <a:ext cx="0" cy="0"/>
          <a:chOff x="0" y="0"/>
          <a:chExt cx="0" cy="0"/>
        </a:xfrm>
      </p:grpSpPr>
      <p:sp>
        <p:nvSpPr>
          <p:cNvPr id="779" name="Google Shape;779;p72"/>
          <p:cNvSpPr txBox="1"/>
          <p:nvPr/>
        </p:nvSpPr>
        <p:spPr>
          <a:xfrm>
            <a:off x="502725" y="168400"/>
            <a:ext cx="7087500" cy="442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rgbClr val="000000"/>
                </a:solidFill>
                <a:latin typeface="Proxima Nova"/>
                <a:ea typeface="Proxima Nova"/>
                <a:cs typeface="Proxima Nova"/>
                <a:sym typeface="Proxima Nova"/>
              </a:rPr>
              <a:t>Step </a:t>
            </a:r>
            <a:r>
              <a:rPr lang="en-US" sz="2400" b="1">
                <a:latin typeface="Proxima Nova"/>
                <a:ea typeface="Proxima Nova"/>
                <a:cs typeface="Proxima Nova"/>
                <a:sym typeface="Proxima Nova"/>
              </a:rPr>
              <a:t>4</a:t>
            </a:r>
            <a:r>
              <a:rPr lang="en-US" sz="2400" b="1" i="0" u="none" strike="noStrike" cap="none">
                <a:solidFill>
                  <a:srgbClr val="000000"/>
                </a:solidFill>
                <a:latin typeface="Proxima Nova"/>
                <a:ea typeface="Proxima Nova"/>
                <a:cs typeface="Proxima Nova"/>
                <a:sym typeface="Proxima Nova"/>
              </a:rPr>
              <a:t>: Look for existing vocabularies and AP’s </a:t>
            </a:r>
            <a:endParaRPr sz="2400" b="1" i="0" u="none" strike="noStrike" cap="none">
              <a:solidFill>
                <a:srgbClr val="000000"/>
              </a:solidFill>
              <a:latin typeface="Proxima Nova"/>
              <a:ea typeface="Proxima Nova"/>
              <a:cs typeface="Proxima Nova"/>
              <a:sym typeface="Proxima Nova"/>
            </a:endParaRPr>
          </a:p>
        </p:txBody>
      </p:sp>
      <p:cxnSp>
        <p:nvCxnSpPr>
          <p:cNvPr id="780" name="Google Shape;780;p72"/>
          <p:cNvCxnSpPr/>
          <p:nvPr/>
        </p:nvCxnSpPr>
        <p:spPr>
          <a:xfrm>
            <a:off x="609875" y="765050"/>
            <a:ext cx="566400" cy="0"/>
          </a:xfrm>
          <a:prstGeom prst="straightConnector1">
            <a:avLst/>
          </a:prstGeom>
          <a:noFill/>
          <a:ln w="38100" cap="flat" cmpd="sng">
            <a:solidFill>
              <a:schemeClr val="accent1"/>
            </a:solidFill>
            <a:prstDash val="solid"/>
            <a:round/>
            <a:headEnd type="none" w="sm" len="sm"/>
            <a:tailEnd type="none" w="sm" len="sm"/>
          </a:ln>
        </p:spPr>
      </p:cxnSp>
      <p:sp>
        <p:nvSpPr>
          <p:cNvPr id="781" name="Google Shape;781;p72"/>
          <p:cNvSpPr/>
          <p:nvPr/>
        </p:nvSpPr>
        <p:spPr>
          <a:xfrm>
            <a:off x="8633525" y="0"/>
            <a:ext cx="510600" cy="242400"/>
          </a:xfrm>
          <a:prstGeom prst="rect">
            <a:avLst/>
          </a:prstGeom>
          <a:solidFill>
            <a:srgbClr val="F3F3F3"/>
          </a:solidFill>
          <a:ln>
            <a:noFill/>
          </a:ln>
        </p:spPr>
        <p:txBody>
          <a:bodyPr spcFirstLastPara="1" wrap="square" lIns="79125" tIns="39550" rIns="79125" bIns="3955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000" b="1" i="0" u="none" strike="noStrike" cap="none">
                <a:solidFill>
                  <a:srgbClr val="CCCCCC"/>
                </a:solidFill>
                <a:latin typeface="Calibri"/>
                <a:ea typeface="Calibri"/>
                <a:cs typeface="Calibri"/>
                <a:sym typeface="Calibri"/>
              </a:rPr>
              <a:t>Step 1</a:t>
            </a:r>
            <a:endParaRPr sz="1000" b="1" i="0" u="none" strike="noStrike" cap="none">
              <a:solidFill>
                <a:srgbClr val="CCCCCC"/>
              </a:solidFill>
              <a:latin typeface="Calibri"/>
              <a:ea typeface="Calibri"/>
              <a:cs typeface="Calibri"/>
              <a:sym typeface="Calibri"/>
            </a:endParaRPr>
          </a:p>
        </p:txBody>
      </p:sp>
      <p:sp>
        <p:nvSpPr>
          <p:cNvPr id="782" name="Google Shape;782;p72"/>
          <p:cNvSpPr/>
          <p:nvPr/>
        </p:nvSpPr>
        <p:spPr>
          <a:xfrm>
            <a:off x="8633525" y="268300"/>
            <a:ext cx="510600" cy="242400"/>
          </a:xfrm>
          <a:prstGeom prst="rect">
            <a:avLst/>
          </a:prstGeom>
          <a:solidFill>
            <a:srgbClr val="F3F3F3"/>
          </a:solidFill>
          <a:ln>
            <a:noFill/>
          </a:ln>
        </p:spPr>
        <p:txBody>
          <a:bodyPr spcFirstLastPara="1" wrap="square" lIns="79125" tIns="39550" rIns="79125" bIns="3955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000" b="1" i="0" u="none" strike="noStrike" cap="none">
                <a:solidFill>
                  <a:srgbClr val="CCCCCC"/>
                </a:solidFill>
                <a:latin typeface="Calibri"/>
                <a:ea typeface="Calibri"/>
                <a:cs typeface="Calibri"/>
                <a:sym typeface="Calibri"/>
              </a:rPr>
              <a:t>Step 2</a:t>
            </a:r>
            <a:endParaRPr sz="1000" b="1" i="0" u="none" strike="noStrike" cap="none">
              <a:solidFill>
                <a:srgbClr val="CCCCCC"/>
              </a:solidFill>
              <a:latin typeface="Calibri"/>
              <a:ea typeface="Calibri"/>
              <a:cs typeface="Calibri"/>
              <a:sym typeface="Calibri"/>
            </a:endParaRPr>
          </a:p>
        </p:txBody>
      </p:sp>
      <p:sp>
        <p:nvSpPr>
          <p:cNvPr id="783" name="Google Shape;783;p72"/>
          <p:cNvSpPr/>
          <p:nvPr/>
        </p:nvSpPr>
        <p:spPr>
          <a:xfrm>
            <a:off x="8633525" y="804150"/>
            <a:ext cx="510600" cy="242400"/>
          </a:xfrm>
          <a:prstGeom prst="rect">
            <a:avLst/>
          </a:prstGeom>
          <a:solidFill>
            <a:srgbClr val="FFF200"/>
          </a:solidFill>
          <a:ln>
            <a:noFill/>
          </a:ln>
        </p:spPr>
        <p:txBody>
          <a:bodyPr spcFirstLastPara="1" wrap="square" lIns="79125" tIns="39550" rIns="79125" bIns="3955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000" b="1" i="0" u="none" strike="noStrike" cap="none">
                <a:solidFill>
                  <a:srgbClr val="000000"/>
                </a:solidFill>
                <a:latin typeface="Calibri"/>
                <a:ea typeface="Calibri"/>
                <a:cs typeface="Calibri"/>
                <a:sym typeface="Calibri"/>
              </a:rPr>
              <a:t>Step 4</a:t>
            </a:r>
            <a:endParaRPr sz="1000" b="1" i="0" u="none" strike="noStrike" cap="none">
              <a:solidFill>
                <a:srgbClr val="000000"/>
              </a:solidFill>
              <a:latin typeface="Calibri"/>
              <a:ea typeface="Calibri"/>
              <a:cs typeface="Calibri"/>
              <a:sym typeface="Calibri"/>
            </a:endParaRPr>
          </a:p>
        </p:txBody>
      </p:sp>
      <p:sp>
        <p:nvSpPr>
          <p:cNvPr id="784" name="Google Shape;784;p72"/>
          <p:cNvSpPr/>
          <p:nvPr/>
        </p:nvSpPr>
        <p:spPr>
          <a:xfrm>
            <a:off x="8633525" y="536600"/>
            <a:ext cx="510600" cy="242400"/>
          </a:xfrm>
          <a:prstGeom prst="rect">
            <a:avLst/>
          </a:prstGeom>
          <a:solidFill>
            <a:srgbClr val="F3F3F3"/>
          </a:solidFill>
          <a:ln>
            <a:noFill/>
          </a:ln>
        </p:spPr>
        <p:txBody>
          <a:bodyPr spcFirstLastPara="1" wrap="square" lIns="79125" tIns="39550" rIns="79125" bIns="3955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000" b="1" i="0" u="none" strike="noStrike" cap="none">
                <a:solidFill>
                  <a:srgbClr val="CCCCCC"/>
                </a:solidFill>
                <a:latin typeface="Calibri"/>
                <a:ea typeface="Calibri"/>
                <a:cs typeface="Calibri"/>
                <a:sym typeface="Calibri"/>
              </a:rPr>
              <a:t>Step 3</a:t>
            </a:r>
            <a:endParaRPr sz="1000" b="1" i="0" u="none" strike="noStrike" cap="none">
              <a:solidFill>
                <a:srgbClr val="CCCCCC"/>
              </a:solidFill>
              <a:latin typeface="Calibri"/>
              <a:ea typeface="Calibri"/>
              <a:cs typeface="Calibri"/>
              <a:sym typeface="Calibri"/>
            </a:endParaRPr>
          </a:p>
        </p:txBody>
      </p:sp>
      <p:sp>
        <p:nvSpPr>
          <p:cNvPr id="785" name="Google Shape;785;p72"/>
          <p:cNvSpPr/>
          <p:nvPr/>
        </p:nvSpPr>
        <p:spPr>
          <a:xfrm>
            <a:off x="8633525" y="1339250"/>
            <a:ext cx="510600" cy="242400"/>
          </a:xfrm>
          <a:prstGeom prst="rect">
            <a:avLst/>
          </a:prstGeom>
          <a:solidFill>
            <a:srgbClr val="F3F3F3"/>
          </a:solidFill>
          <a:ln>
            <a:noFill/>
          </a:ln>
        </p:spPr>
        <p:txBody>
          <a:bodyPr spcFirstLastPara="1" wrap="square" lIns="79125" tIns="39550" rIns="79125" bIns="3955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000" b="1" i="0" u="none" strike="noStrike" cap="none">
                <a:solidFill>
                  <a:srgbClr val="CCCCCC"/>
                </a:solidFill>
                <a:latin typeface="Calibri"/>
                <a:ea typeface="Calibri"/>
                <a:cs typeface="Calibri"/>
                <a:sym typeface="Calibri"/>
              </a:rPr>
              <a:t>Step 6</a:t>
            </a:r>
            <a:endParaRPr sz="1000" b="1" i="0" u="none" strike="noStrike" cap="none">
              <a:solidFill>
                <a:srgbClr val="CCCCCC"/>
              </a:solidFill>
              <a:latin typeface="Calibri"/>
              <a:ea typeface="Calibri"/>
              <a:cs typeface="Calibri"/>
              <a:sym typeface="Calibri"/>
            </a:endParaRPr>
          </a:p>
        </p:txBody>
      </p:sp>
      <p:sp>
        <p:nvSpPr>
          <p:cNvPr id="786" name="Google Shape;786;p72"/>
          <p:cNvSpPr/>
          <p:nvPr/>
        </p:nvSpPr>
        <p:spPr>
          <a:xfrm>
            <a:off x="8633525" y="1071700"/>
            <a:ext cx="510600" cy="242400"/>
          </a:xfrm>
          <a:prstGeom prst="rect">
            <a:avLst/>
          </a:prstGeom>
          <a:solidFill>
            <a:srgbClr val="F3F3F3"/>
          </a:solidFill>
          <a:ln>
            <a:noFill/>
          </a:ln>
        </p:spPr>
        <p:txBody>
          <a:bodyPr spcFirstLastPara="1" wrap="square" lIns="79125" tIns="39550" rIns="79125" bIns="3955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000" b="1" i="0" u="none" strike="noStrike" cap="none">
                <a:solidFill>
                  <a:srgbClr val="CCCCCC"/>
                </a:solidFill>
                <a:latin typeface="Calibri"/>
                <a:ea typeface="Calibri"/>
                <a:cs typeface="Calibri"/>
                <a:sym typeface="Calibri"/>
              </a:rPr>
              <a:t>Step 5</a:t>
            </a:r>
            <a:endParaRPr sz="1000" b="1" i="0" u="none" strike="noStrike" cap="none">
              <a:solidFill>
                <a:srgbClr val="CCCCCC"/>
              </a:solidFill>
              <a:latin typeface="Calibri"/>
              <a:ea typeface="Calibri"/>
              <a:cs typeface="Calibri"/>
              <a:sym typeface="Calibri"/>
            </a:endParaRPr>
          </a:p>
        </p:txBody>
      </p:sp>
      <p:sp>
        <p:nvSpPr>
          <p:cNvPr id="787" name="Google Shape;787;p72"/>
          <p:cNvSpPr txBox="1">
            <a:spLocks noGrp="1"/>
          </p:cNvSpPr>
          <p:nvPr>
            <p:ph type="body" idx="4294967295"/>
          </p:nvPr>
        </p:nvSpPr>
        <p:spPr>
          <a:xfrm>
            <a:off x="540000" y="1436400"/>
            <a:ext cx="8064000" cy="2754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2100">
                <a:solidFill>
                  <a:srgbClr val="222222"/>
                </a:solidFill>
              </a:rPr>
              <a:t>Align with existing standards:</a:t>
            </a:r>
            <a:endParaRPr sz="2100">
              <a:solidFill>
                <a:srgbClr val="222222"/>
              </a:solidFill>
            </a:endParaRPr>
          </a:p>
          <a:p>
            <a:pPr marL="0" marR="38100" lvl="0" indent="0" algn="l" rtl="0">
              <a:lnSpc>
                <a:spcPct val="128571"/>
              </a:lnSpc>
              <a:spcBef>
                <a:spcPts val="0"/>
              </a:spcBef>
              <a:spcAft>
                <a:spcPts val="0"/>
              </a:spcAft>
              <a:buSzPts val="1980"/>
              <a:buNone/>
            </a:pPr>
            <a:endParaRPr sz="2100">
              <a:solidFill>
                <a:srgbClr val="222222"/>
              </a:solidFill>
              <a:highlight>
                <a:srgbClr val="F8F9FA"/>
              </a:highlight>
              <a:latin typeface="Arial"/>
              <a:ea typeface="Arial"/>
              <a:cs typeface="Arial"/>
              <a:sym typeface="Arial"/>
            </a:endParaRPr>
          </a:p>
          <a:p>
            <a:pPr marL="0" lvl="0" indent="0" algn="l" rtl="0">
              <a:lnSpc>
                <a:spcPct val="115000"/>
              </a:lnSpc>
              <a:spcBef>
                <a:spcPts val="0"/>
              </a:spcBef>
              <a:spcAft>
                <a:spcPts val="0"/>
              </a:spcAft>
              <a:buSzPts val="1980"/>
              <a:buNone/>
            </a:pPr>
            <a:endParaRPr/>
          </a:p>
          <a:p>
            <a:pPr marL="0" lvl="0" indent="0" algn="l" rtl="0">
              <a:lnSpc>
                <a:spcPct val="115000"/>
              </a:lnSpc>
              <a:spcBef>
                <a:spcPts val="0"/>
              </a:spcBef>
              <a:spcAft>
                <a:spcPts val="0"/>
              </a:spcAft>
              <a:buSzPts val="1980"/>
              <a:buNone/>
            </a:pPr>
            <a:endParaRPr/>
          </a:p>
          <a:p>
            <a:pPr marL="1371600" lvl="0" indent="0" algn="l" rtl="0">
              <a:lnSpc>
                <a:spcPct val="115000"/>
              </a:lnSpc>
              <a:spcBef>
                <a:spcPts val="300"/>
              </a:spcBef>
              <a:spcAft>
                <a:spcPts val="0"/>
              </a:spcAft>
              <a:buSzPts val="1980"/>
              <a:buNone/>
            </a:pPr>
            <a:endParaRPr/>
          </a:p>
        </p:txBody>
      </p:sp>
      <p:pic>
        <p:nvPicPr>
          <p:cNvPr id="788" name="Google Shape;788;p72" descr="Afbeelding met schermafbeelding&#10;&#10;Beschrijving is gegenereerd met zeer hoge betrouwbaarheid"/>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725510" y="2018836"/>
            <a:ext cx="7692970" cy="3017861"/>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792"/>
        <p:cNvGrpSpPr/>
        <p:nvPr/>
      </p:nvGrpSpPr>
      <p:grpSpPr>
        <a:xfrm>
          <a:off x="0" y="0"/>
          <a:ext cx="0" cy="0"/>
          <a:chOff x="0" y="0"/>
          <a:chExt cx="0" cy="0"/>
        </a:xfrm>
      </p:grpSpPr>
      <p:cxnSp>
        <p:nvCxnSpPr>
          <p:cNvPr id="793" name="Google Shape;793;p73"/>
          <p:cNvCxnSpPr/>
          <p:nvPr/>
        </p:nvCxnSpPr>
        <p:spPr>
          <a:xfrm>
            <a:off x="609875" y="765050"/>
            <a:ext cx="566400" cy="0"/>
          </a:xfrm>
          <a:prstGeom prst="straightConnector1">
            <a:avLst/>
          </a:prstGeom>
          <a:noFill/>
          <a:ln w="38100" cap="flat" cmpd="sng">
            <a:solidFill>
              <a:schemeClr val="accent1"/>
            </a:solidFill>
            <a:prstDash val="solid"/>
            <a:round/>
            <a:headEnd type="none" w="sm" len="sm"/>
            <a:tailEnd type="none" w="sm" len="sm"/>
          </a:ln>
        </p:spPr>
      </p:cxnSp>
      <p:sp>
        <p:nvSpPr>
          <p:cNvPr id="794" name="Google Shape;794;p73"/>
          <p:cNvSpPr txBox="1">
            <a:spLocks noGrp="1"/>
          </p:cNvSpPr>
          <p:nvPr>
            <p:ph type="body" idx="4294967295"/>
          </p:nvPr>
        </p:nvSpPr>
        <p:spPr>
          <a:xfrm>
            <a:off x="438513" y="1942238"/>
            <a:ext cx="7764300" cy="27540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1000"/>
              </a:spcBef>
              <a:spcAft>
                <a:spcPts val="0"/>
              </a:spcAft>
              <a:buSzPts val="1980"/>
              <a:buNone/>
            </a:pPr>
            <a:r>
              <a:rPr lang="en-US" sz="6000" b="1">
                <a:solidFill>
                  <a:srgbClr val="000000"/>
                </a:solidFill>
              </a:rPr>
              <a:t>4.</a:t>
            </a:r>
            <a:r>
              <a:rPr lang="en-US" sz="6000" b="1">
                <a:solidFill>
                  <a:srgbClr val="000000"/>
                </a:solidFill>
                <a:highlight>
                  <a:srgbClr val="CFE2F3"/>
                </a:highlight>
              </a:rPr>
              <a:t> </a:t>
            </a:r>
            <a:endParaRPr sz="6000" b="1">
              <a:solidFill>
                <a:srgbClr val="000000"/>
              </a:solidFill>
              <a:highlight>
                <a:srgbClr val="CFE2F3"/>
              </a:highlight>
            </a:endParaRPr>
          </a:p>
          <a:p>
            <a:pPr marL="0" lvl="0" indent="0" algn="ctr" rtl="0">
              <a:lnSpc>
                <a:spcPct val="100000"/>
              </a:lnSpc>
              <a:spcBef>
                <a:spcPts val="1000"/>
              </a:spcBef>
              <a:spcAft>
                <a:spcPts val="0"/>
              </a:spcAft>
              <a:buSzPts val="1980"/>
              <a:buNone/>
            </a:pPr>
            <a:r>
              <a:rPr lang="en-US" sz="2800" b="1">
                <a:solidFill>
                  <a:srgbClr val="000000"/>
                </a:solidFill>
              </a:rPr>
              <a:t>Which </a:t>
            </a:r>
            <a:r>
              <a:rPr lang="en-US" sz="2800" b="1">
                <a:solidFill>
                  <a:srgbClr val="000000"/>
                </a:solidFill>
                <a:highlight>
                  <a:srgbClr val="CFE2F3"/>
                </a:highlight>
              </a:rPr>
              <a:t>information concepts</a:t>
            </a:r>
            <a:r>
              <a:rPr lang="en-US" sz="2800" b="1">
                <a:solidFill>
                  <a:srgbClr val="000000"/>
                </a:solidFill>
              </a:rPr>
              <a:t> can we re-use?</a:t>
            </a:r>
            <a:endParaRPr sz="2800" b="1">
              <a:solidFill>
                <a:srgbClr val="000000"/>
              </a:solidFill>
            </a:endParaRPr>
          </a:p>
          <a:p>
            <a:pPr marL="0" lvl="0" indent="0" algn="l" rtl="0">
              <a:lnSpc>
                <a:spcPct val="100000"/>
              </a:lnSpc>
              <a:spcBef>
                <a:spcPts val="1000"/>
              </a:spcBef>
              <a:spcAft>
                <a:spcPts val="0"/>
              </a:spcAft>
              <a:buNone/>
            </a:pPr>
            <a:endParaRPr sz="1900">
              <a:solidFill>
                <a:srgbClr val="000000"/>
              </a:solidFill>
            </a:endParaRPr>
          </a:p>
          <a:p>
            <a:pPr marL="0" lvl="0" indent="0" algn="l" rtl="0">
              <a:lnSpc>
                <a:spcPct val="90000"/>
              </a:lnSpc>
              <a:spcBef>
                <a:spcPts val="1000"/>
              </a:spcBef>
              <a:spcAft>
                <a:spcPts val="0"/>
              </a:spcAft>
              <a:buSzPts val="1980"/>
              <a:buNone/>
            </a:pPr>
            <a:endParaRPr sz="1800"/>
          </a:p>
          <a:p>
            <a:pPr marL="0" marR="38100" lvl="0" indent="0" algn="l" rtl="0">
              <a:lnSpc>
                <a:spcPct val="128571"/>
              </a:lnSpc>
              <a:spcBef>
                <a:spcPts val="0"/>
              </a:spcBef>
              <a:spcAft>
                <a:spcPts val="0"/>
              </a:spcAft>
              <a:buSzPts val="1980"/>
              <a:buNone/>
            </a:pPr>
            <a:endParaRPr sz="2100">
              <a:solidFill>
                <a:srgbClr val="222222"/>
              </a:solidFill>
              <a:highlight>
                <a:srgbClr val="F8F9FA"/>
              </a:highlight>
              <a:latin typeface="Arial"/>
              <a:ea typeface="Arial"/>
              <a:cs typeface="Arial"/>
              <a:sym typeface="Arial"/>
            </a:endParaRPr>
          </a:p>
          <a:p>
            <a:pPr marL="0" lvl="0" indent="0" algn="l" rtl="0">
              <a:lnSpc>
                <a:spcPct val="90000"/>
              </a:lnSpc>
              <a:spcBef>
                <a:spcPts val="300"/>
              </a:spcBef>
              <a:spcAft>
                <a:spcPts val="0"/>
              </a:spcAft>
              <a:buSzPts val="1980"/>
              <a:buNone/>
            </a:pPr>
            <a:endParaRPr sz="1800"/>
          </a:p>
        </p:txBody>
      </p:sp>
      <p:pic>
        <p:nvPicPr>
          <p:cNvPr id="795" name="Google Shape;795;p73"/>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6922875" y="4529525"/>
            <a:ext cx="1397375" cy="397325"/>
          </a:xfrm>
          <a:prstGeom prst="rect">
            <a:avLst/>
          </a:prstGeom>
          <a:noFill/>
          <a:ln>
            <a:noFill/>
          </a:ln>
        </p:spPr>
      </p:pic>
      <p:pic>
        <p:nvPicPr>
          <p:cNvPr id="796" name="Google Shape;796;p73"/>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8426299" y="4529537"/>
            <a:ext cx="373527" cy="319578"/>
          </a:xfrm>
          <a:prstGeom prst="rect">
            <a:avLst/>
          </a:prstGeom>
          <a:noFill/>
          <a:ln>
            <a:noFill/>
          </a:ln>
          <a:effectLst>
            <a:outerShdw blurRad="57150" dist="19050" dir="5400000" algn="bl" rotWithShape="0">
              <a:srgbClr val="000000">
                <a:alpha val="49410"/>
              </a:srgbClr>
            </a:outerShdw>
          </a:effectLst>
        </p:spPr>
      </p:pic>
      <p:sp>
        <p:nvSpPr>
          <p:cNvPr id="797" name="Google Shape;797;p73"/>
          <p:cNvSpPr txBox="1"/>
          <p:nvPr/>
        </p:nvSpPr>
        <p:spPr>
          <a:xfrm>
            <a:off x="3899050" y="4583825"/>
            <a:ext cx="2634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latin typeface="Proxima Nova"/>
                <a:ea typeface="Proxima Nova"/>
                <a:cs typeface="Proxima Nova"/>
                <a:sym typeface="Proxima Nova"/>
              </a:rPr>
              <a:t>LINK TO MIRO/MURAL/???</a:t>
            </a:r>
            <a:endParaRPr>
              <a:latin typeface="Proxima Nova"/>
              <a:ea typeface="Proxima Nova"/>
              <a:cs typeface="Proxima Nova"/>
              <a:sym typeface="Proxima Nova"/>
            </a:endParaRPr>
          </a:p>
        </p:txBody>
      </p:sp>
      <p:sp>
        <p:nvSpPr>
          <p:cNvPr id="798" name="Google Shape;798;p73"/>
          <p:cNvSpPr txBox="1"/>
          <p:nvPr/>
        </p:nvSpPr>
        <p:spPr>
          <a:xfrm>
            <a:off x="7713275" y="465455"/>
            <a:ext cx="532800" cy="3387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a:latin typeface="Proxima Nova"/>
                <a:ea typeface="Proxima Nova"/>
                <a:cs typeface="Proxima Nova"/>
                <a:sym typeface="Proxima Nova"/>
              </a:rPr>
              <a:t>10</a:t>
            </a:r>
            <a:r>
              <a:rPr lang="en-US" sz="1400" b="0" i="0" u="none" strike="noStrike" cap="none">
                <a:solidFill>
                  <a:srgbClr val="000000"/>
                </a:solidFill>
                <a:latin typeface="Proxima Nova"/>
                <a:ea typeface="Proxima Nova"/>
                <a:cs typeface="Proxima Nova"/>
                <a:sym typeface="Proxima Nova"/>
              </a:rPr>
              <a:t>’</a:t>
            </a:r>
            <a:endParaRPr sz="1400" b="0" i="0" u="none" strike="noStrike" cap="none">
              <a:solidFill>
                <a:srgbClr val="000000"/>
              </a:solidFill>
              <a:latin typeface="Proxima Nova"/>
              <a:ea typeface="Proxima Nova"/>
              <a:cs typeface="Proxima Nova"/>
              <a:sym typeface="Proxima Nova"/>
            </a:endParaRPr>
          </a:p>
        </p:txBody>
      </p:sp>
      <p:sp>
        <p:nvSpPr>
          <p:cNvPr id="799" name="Google Shape;799;p73"/>
          <p:cNvSpPr/>
          <p:nvPr/>
        </p:nvSpPr>
        <p:spPr>
          <a:xfrm>
            <a:off x="7792050" y="11027"/>
            <a:ext cx="375249" cy="504976"/>
          </a:xfrm>
          <a:custGeom>
            <a:avLst/>
            <a:gdLst/>
            <a:ahLst/>
            <a:cxnLst/>
            <a:rect l="l" t="t" r="r" b="b"/>
            <a:pathLst>
              <a:path w="680" h="918" extrusionOk="0">
                <a:moveTo>
                  <a:pt x="608" y="371"/>
                </a:moveTo>
                <a:cubicBezTo>
                  <a:pt x="632" y="347"/>
                  <a:pt x="632" y="347"/>
                  <a:pt x="632" y="347"/>
                </a:cubicBezTo>
                <a:cubicBezTo>
                  <a:pt x="649" y="330"/>
                  <a:pt x="649" y="303"/>
                  <a:pt x="632" y="286"/>
                </a:cubicBezTo>
                <a:cubicBezTo>
                  <a:pt x="616" y="269"/>
                  <a:pt x="588" y="269"/>
                  <a:pt x="571" y="286"/>
                </a:cubicBezTo>
                <a:cubicBezTo>
                  <a:pt x="547" y="310"/>
                  <a:pt x="547" y="310"/>
                  <a:pt x="547" y="310"/>
                </a:cubicBezTo>
                <a:cubicBezTo>
                  <a:pt x="505" y="277"/>
                  <a:pt x="455" y="254"/>
                  <a:pt x="401" y="244"/>
                </a:cubicBezTo>
                <a:cubicBezTo>
                  <a:pt x="442" y="223"/>
                  <a:pt x="470" y="179"/>
                  <a:pt x="470" y="130"/>
                </a:cubicBezTo>
                <a:cubicBezTo>
                  <a:pt x="470" y="58"/>
                  <a:pt x="411" y="0"/>
                  <a:pt x="340" y="0"/>
                </a:cubicBezTo>
                <a:cubicBezTo>
                  <a:pt x="268" y="0"/>
                  <a:pt x="210" y="58"/>
                  <a:pt x="210" y="130"/>
                </a:cubicBezTo>
                <a:cubicBezTo>
                  <a:pt x="210" y="179"/>
                  <a:pt x="238" y="223"/>
                  <a:pt x="279" y="244"/>
                </a:cubicBezTo>
                <a:cubicBezTo>
                  <a:pt x="121" y="273"/>
                  <a:pt x="0" y="412"/>
                  <a:pt x="0" y="578"/>
                </a:cubicBezTo>
                <a:cubicBezTo>
                  <a:pt x="0" y="766"/>
                  <a:pt x="152" y="918"/>
                  <a:pt x="340" y="918"/>
                </a:cubicBezTo>
                <a:cubicBezTo>
                  <a:pt x="527" y="918"/>
                  <a:pt x="680" y="766"/>
                  <a:pt x="680" y="578"/>
                </a:cubicBezTo>
                <a:cubicBezTo>
                  <a:pt x="680" y="500"/>
                  <a:pt x="653" y="429"/>
                  <a:pt x="608" y="371"/>
                </a:cubicBezTo>
                <a:close/>
                <a:moveTo>
                  <a:pt x="245" y="130"/>
                </a:moveTo>
                <a:cubicBezTo>
                  <a:pt x="245" y="77"/>
                  <a:pt x="287" y="35"/>
                  <a:pt x="340" y="35"/>
                </a:cubicBezTo>
                <a:cubicBezTo>
                  <a:pt x="392" y="35"/>
                  <a:pt x="435" y="77"/>
                  <a:pt x="435" y="130"/>
                </a:cubicBezTo>
                <a:cubicBezTo>
                  <a:pt x="435" y="175"/>
                  <a:pt x="404" y="213"/>
                  <a:pt x="361" y="223"/>
                </a:cubicBezTo>
                <a:cubicBezTo>
                  <a:pt x="361" y="181"/>
                  <a:pt x="361" y="181"/>
                  <a:pt x="361" y="181"/>
                </a:cubicBezTo>
                <a:cubicBezTo>
                  <a:pt x="381" y="181"/>
                  <a:pt x="381" y="181"/>
                  <a:pt x="381" y="181"/>
                </a:cubicBezTo>
                <a:cubicBezTo>
                  <a:pt x="381" y="99"/>
                  <a:pt x="381" y="99"/>
                  <a:pt x="381" y="99"/>
                </a:cubicBezTo>
                <a:cubicBezTo>
                  <a:pt x="299" y="99"/>
                  <a:pt x="299" y="99"/>
                  <a:pt x="299" y="99"/>
                </a:cubicBezTo>
                <a:cubicBezTo>
                  <a:pt x="299" y="181"/>
                  <a:pt x="299" y="181"/>
                  <a:pt x="299" y="181"/>
                </a:cubicBezTo>
                <a:cubicBezTo>
                  <a:pt x="318" y="181"/>
                  <a:pt x="318" y="181"/>
                  <a:pt x="318" y="181"/>
                </a:cubicBezTo>
                <a:cubicBezTo>
                  <a:pt x="318" y="223"/>
                  <a:pt x="318" y="223"/>
                  <a:pt x="318" y="223"/>
                </a:cubicBezTo>
                <a:cubicBezTo>
                  <a:pt x="276" y="213"/>
                  <a:pt x="245" y="175"/>
                  <a:pt x="245" y="130"/>
                </a:cubicBezTo>
                <a:close/>
                <a:moveTo>
                  <a:pt x="357" y="848"/>
                </a:moveTo>
                <a:cubicBezTo>
                  <a:pt x="357" y="814"/>
                  <a:pt x="357" y="814"/>
                  <a:pt x="357" y="814"/>
                </a:cubicBezTo>
                <a:cubicBezTo>
                  <a:pt x="357" y="805"/>
                  <a:pt x="349" y="797"/>
                  <a:pt x="340" y="797"/>
                </a:cubicBezTo>
                <a:cubicBezTo>
                  <a:pt x="330" y="797"/>
                  <a:pt x="322" y="805"/>
                  <a:pt x="322" y="814"/>
                </a:cubicBezTo>
                <a:cubicBezTo>
                  <a:pt x="322" y="848"/>
                  <a:pt x="322" y="848"/>
                  <a:pt x="322" y="848"/>
                </a:cubicBezTo>
                <a:cubicBezTo>
                  <a:pt x="187" y="839"/>
                  <a:pt x="79" y="731"/>
                  <a:pt x="70" y="596"/>
                </a:cubicBezTo>
                <a:cubicBezTo>
                  <a:pt x="120" y="596"/>
                  <a:pt x="120" y="596"/>
                  <a:pt x="120" y="596"/>
                </a:cubicBezTo>
                <a:cubicBezTo>
                  <a:pt x="130" y="596"/>
                  <a:pt x="138" y="588"/>
                  <a:pt x="138" y="578"/>
                </a:cubicBezTo>
                <a:cubicBezTo>
                  <a:pt x="138" y="569"/>
                  <a:pt x="130" y="561"/>
                  <a:pt x="120" y="561"/>
                </a:cubicBezTo>
                <a:cubicBezTo>
                  <a:pt x="70" y="561"/>
                  <a:pt x="70" y="561"/>
                  <a:pt x="70" y="561"/>
                </a:cubicBezTo>
                <a:cubicBezTo>
                  <a:pt x="79" y="420"/>
                  <a:pt x="197" y="308"/>
                  <a:pt x="340" y="308"/>
                </a:cubicBezTo>
                <a:cubicBezTo>
                  <a:pt x="483" y="308"/>
                  <a:pt x="600" y="420"/>
                  <a:pt x="609" y="561"/>
                </a:cubicBezTo>
                <a:cubicBezTo>
                  <a:pt x="559" y="561"/>
                  <a:pt x="559" y="561"/>
                  <a:pt x="559" y="561"/>
                </a:cubicBezTo>
                <a:cubicBezTo>
                  <a:pt x="550" y="561"/>
                  <a:pt x="542" y="569"/>
                  <a:pt x="542" y="578"/>
                </a:cubicBezTo>
                <a:cubicBezTo>
                  <a:pt x="542" y="588"/>
                  <a:pt x="550" y="596"/>
                  <a:pt x="559" y="596"/>
                </a:cubicBezTo>
                <a:cubicBezTo>
                  <a:pt x="609" y="596"/>
                  <a:pt x="609" y="596"/>
                  <a:pt x="609" y="596"/>
                </a:cubicBezTo>
                <a:cubicBezTo>
                  <a:pt x="601" y="731"/>
                  <a:pt x="492" y="839"/>
                  <a:pt x="357" y="848"/>
                </a:cubicBezTo>
                <a:close/>
                <a:moveTo>
                  <a:pt x="396" y="611"/>
                </a:moveTo>
                <a:cubicBezTo>
                  <a:pt x="414" y="580"/>
                  <a:pt x="403" y="540"/>
                  <a:pt x="372" y="522"/>
                </a:cubicBezTo>
                <a:cubicBezTo>
                  <a:pt x="362" y="516"/>
                  <a:pt x="351" y="513"/>
                  <a:pt x="340" y="513"/>
                </a:cubicBezTo>
                <a:cubicBezTo>
                  <a:pt x="329" y="513"/>
                  <a:pt x="318" y="516"/>
                  <a:pt x="308" y="522"/>
                </a:cubicBezTo>
                <a:cubicBezTo>
                  <a:pt x="296" y="510"/>
                  <a:pt x="296" y="510"/>
                  <a:pt x="296" y="510"/>
                </a:cubicBezTo>
                <a:cubicBezTo>
                  <a:pt x="289" y="503"/>
                  <a:pt x="278" y="503"/>
                  <a:pt x="272" y="510"/>
                </a:cubicBezTo>
                <a:cubicBezTo>
                  <a:pt x="265" y="517"/>
                  <a:pt x="265" y="528"/>
                  <a:pt x="272" y="535"/>
                </a:cubicBezTo>
                <a:cubicBezTo>
                  <a:pt x="283" y="546"/>
                  <a:pt x="283" y="546"/>
                  <a:pt x="283" y="546"/>
                </a:cubicBezTo>
                <a:cubicBezTo>
                  <a:pt x="266" y="578"/>
                  <a:pt x="276" y="617"/>
                  <a:pt x="307" y="635"/>
                </a:cubicBezTo>
                <a:cubicBezTo>
                  <a:pt x="318" y="641"/>
                  <a:pt x="329" y="644"/>
                  <a:pt x="340" y="644"/>
                </a:cubicBezTo>
                <a:cubicBezTo>
                  <a:pt x="351" y="644"/>
                  <a:pt x="362" y="641"/>
                  <a:pt x="372" y="635"/>
                </a:cubicBezTo>
                <a:cubicBezTo>
                  <a:pt x="481" y="745"/>
                  <a:pt x="481" y="745"/>
                  <a:pt x="481" y="745"/>
                </a:cubicBezTo>
                <a:cubicBezTo>
                  <a:pt x="485" y="748"/>
                  <a:pt x="489" y="750"/>
                  <a:pt x="494" y="750"/>
                </a:cubicBezTo>
                <a:cubicBezTo>
                  <a:pt x="498" y="750"/>
                  <a:pt x="503" y="748"/>
                  <a:pt x="506" y="745"/>
                </a:cubicBezTo>
                <a:cubicBezTo>
                  <a:pt x="513" y="738"/>
                  <a:pt x="513" y="727"/>
                  <a:pt x="506" y="720"/>
                </a:cubicBezTo>
                <a:lnTo>
                  <a:pt x="396" y="611"/>
                </a:lnTo>
                <a:close/>
                <a:moveTo>
                  <a:pt x="366" y="594"/>
                </a:moveTo>
                <a:cubicBezTo>
                  <a:pt x="361" y="603"/>
                  <a:pt x="351" y="609"/>
                  <a:pt x="340" y="609"/>
                </a:cubicBezTo>
                <a:cubicBezTo>
                  <a:pt x="334" y="609"/>
                  <a:pt x="329" y="608"/>
                  <a:pt x="325" y="605"/>
                </a:cubicBezTo>
                <a:cubicBezTo>
                  <a:pt x="310" y="596"/>
                  <a:pt x="305" y="578"/>
                  <a:pt x="314" y="563"/>
                </a:cubicBezTo>
                <a:cubicBezTo>
                  <a:pt x="319" y="554"/>
                  <a:pt x="329" y="548"/>
                  <a:pt x="340" y="548"/>
                </a:cubicBezTo>
                <a:cubicBezTo>
                  <a:pt x="345" y="548"/>
                  <a:pt x="350" y="549"/>
                  <a:pt x="355" y="552"/>
                </a:cubicBezTo>
                <a:cubicBezTo>
                  <a:pt x="362" y="556"/>
                  <a:pt x="367" y="563"/>
                  <a:pt x="369" y="571"/>
                </a:cubicBezTo>
                <a:cubicBezTo>
                  <a:pt x="371" y="578"/>
                  <a:pt x="370" y="587"/>
                  <a:pt x="366" y="594"/>
                </a:cubicBezTo>
                <a:close/>
                <a:moveTo>
                  <a:pt x="308" y="426"/>
                </a:moveTo>
                <a:cubicBezTo>
                  <a:pt x="308" y="413"/>
                  <a:pt x="316" y="401"/>
                  <a:pt x="328" y="397"/>
                </a:cubicBezTo>
                <a:cubicBezTo>
                  <a:pt x="420" y="345"/>
                  <a:pt x="420" y="345"/>
                  <a:pt x="420" y="345"/>
                </a:cubicBezTo>
                <a:cubicBezTo>
                  <a:pt x="369" y="438"/>
                  <a:pt x="369" y="438"/>
                  <a:pt x="369" y="438"/>
                </a:cubicBezTo>
                <a:cubicBezTo>
                  <a:pt x="364" y="449"/>
                  <a:pt x="353" y="457"/>
                  <a:pt x="340" y="457"/>
                </a:cubicBezTo>
                <a:cubicBezTo>
                  <a:pt x="322" y="457"/>
                  <a:pt x="308" y="443"/>
                  <a:pt x="308" y="426"/>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0" name="Google Shape;800;p73"/>
          <p:cNvSpPr/>
          <p:nvPr/>
        </p:nvSpPr>
        <p:spPr>
          <a:xfrm>
            <a:off x="8633525" y="0"/>
            <a:ext cx="510600" cy="242400"/>
          </a:xfrm>
          <a:prstGeom prst="rect">
            <a:avLst/>
          </a:prstGeom>
          <a:solidFill>
            <a:srgbClr val="F3F3F3"/>
          </a:solidFill>
          <a:ln>
            <a:noFill/>
          </a:ln>
        </p:spPr>
        <p:txBody>
          <a:bodyPr spcFirstLastPara="1" wrap="square" lIns="79125" tIns="39550" rIns="79125" bIns="3955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000" b="1" i="0" u="none" strike="noStrike" cap="none">
                <a:solidFill>
                  <a:srgbClr val="CCCCCC"/>
                </a:solidFill>
                <a:latin typeface="Calibri"/>
                <a:ea typeface="Calibri"/>
                <a:cs typeface="Calibri"/>
                <a:sym typeface="Calibri"/>
              </a:rPr>
              <a:t>Step 1</a:t>
            </a:r>
            <a:endParaRPr sz="1000" b="1" i="0" u="none" strike="noStrike" cap="none">
              <a:solidFill>
                <a:srgbClr val="CCCCCC"/>
              </a:solidFill>
              <a:latin typeface="Calibri"/>
              <a:ea typeface="Calibri"/>
              <a:cs typeface="Calibri"/>
              <a:sym typeface="Calibri"/>
            </a:endParaRPr>
          </a:p>
        </p:txBody>
      </p:sp>
      <p:sp>
        <p:nvSpPr>
          <p:cNvPr id="801" name="Google Shape;801;p73"/>
          <p:cNvSpPr/>
          <p:nvPr/>
        </p:nvSpPr>
        <p:spPr>
          <a:xfrm>
            <a:off x="8633525" y="268300"/>
            <a:ext cx="510600" cy="242400"/>
          </a:xfrm>
          <a:prstGeom prst="rect">
            <a:avLst/>
          </a:prstGeom>
          <a:solidFill>
            <a:srgbClr val="F3F3F3"/>
          </a:solidFill>
          <a:ln>
            <a:noFill/>
          </a:ln>
        </p:spPr>
        <p:txBody>
          <a:bodyPr spcFirstLastPara="1" wrap="square" lIns="79125" tIns="39550" rIns="79125" bIns="3955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000" b="1" i="0" u="none" strike="noStrike" cap="none">
                <a:solidFill>
                  <a:srgbClr val="CCCCCC"/>
                </a:solidFill>
                <a:latin typeface="Calibri"/>
                <a:ea typeface="Calibri"/>
                <a:cs typeface="Calibri"/>
                <a:sym typeface="Calibri"/>
              </a:rPr>
              <a:t>Step 2</a:t>
            </a:r>
            <a:endParaRPr sz="1000" b="1" i="0" u="none" strike="noStrike" cap="none">
              <a:solidFill>
                <a:srgbClr val="CCCCCC"/>
              </a:solidFill>
              <a:latin typeface="Calibri"/>
              <a:ea typeface="Calibri"/>
              <a:cs typeface="Calibri"/>
              <a:sym typeface="Calibri"/>
            </a:endParaRPr>
          </a:p>
        </p:txBody>
      </p:sp>
      <p:sp>
        <p:nvSpPr>
          <p:cNvPr id="802" name="Google Shape;802;p73"/>
          <p:cNvSpPr/>
          <p:nvPr/>
        </p:nvSpPr>
        <p:spPr>
          <a:xfrm>
            <a:off x="8633525" y="804150"/>
            <a:ext cx="510600" cy="242400"/>
          </a:xfrm>
          <a:prstGeom prst="rect">
            <a:avLst/>
          </a:prstGeom>
          <a:solidFill>
            <a:srgbClr val="FFF200"/>
          </a:solidFill>
          <a:ln>
            <a:noFill/>
          </a:ln>
        </p:spPr>
        <p:txBody>
          <a:bodyPr spcFirstLastPara="1" wrap="square" lIns="79125" tIns="39550" rIns="79125" bIns="3955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000" b="1" i="0" u="none" strike="noStrike" cap="none">
                <a:solidFill>
                  <a:srgbClr val="000000"/>
                </a:solidFill>
                <a:latin typeface="Calibri"/>
                <a:ea typeface="Calibri"/>
                <a:cs typeface="Calibri"/>
                <a:sym typeface="Calibri"/>
              </a:rPr>
              <a:t>Step 4</a:t>
            </a:r>
            <a:endParaRPr sz="1000" b="1" i="0" u="none" strike="noStrike" cap="none">
              <a:solidFill>
                <a:srgbClr val="000000"/>
              </a:solidFill>
              <a:latin typeface="Calibri"/>
              <a:ea typeface="Calibri"/>
              <a:cs typeface="Calibri"/>
              <a:sym typeface="Calibri"/>
            </a:endParaRPr>
          </a:p>
        </p:txBody>
      </p:sp>
      <p:sp>
        <p:nvSpPr>
          <p:cNvPr id="803" name="Google Shape;803;p73"/>
          <p:cNvSpPr/>
          <p:nvPr/>
        </p:nvSpPr>
        <p:spPr>
          <a:xfrm>
            <a:off x="8633525" y="536600"/>
            <a:ext cx="510600" cy="242400"/>
          </a:xfrm>
          <a:prstGeom prst="rect">
            <a:avLst/>
          </a:prstGeom>
          <a:solidFill>
            <a:srgbClr val="F3F3F3"/>
          </a:solidFill>
          <a:ln>
            <a:noFill/>
          </a:ln>
        </p:spPr>
        <p:txBody>
          <a:bodyPr spcFirstLastPara="1" wrap="square" lIns="79125" tIns="39550" rIns="79125" bIns="3955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000" b="1" i="0" u="none" strike="noStrike" cap="none">
                <a:solidFill>
                  <a:srgbClr val="CCCCCC"/>
                </a:solidFill>
                <a:latin typeface="Calibri"/>
                <a:ea typeface="Calibri"/>
                <a:cs typeface="Calibri"/>
                <a:sym typeface="Calibri"/>
              </a:rPr>
              <a:t>Step 3</a:t>
            </a:r>
            <a:endParaRPr sz="1000" b="1" i="0" u="none" strike="noStrike" cap="none">
              <a:solidFill>
                <a:srgbClr val="CCCCCC"/>
              </a:solidFill>
              <a:latin typeface="Calibri"/>
              <a:ea typeface="Calibri"/>
              <a:cs typeface="Calibri"/>
              <a:sym typeface="Calibri"/>
            </a:endParaRPr>
          </a:p>
        </p:txBody>
      </p:sp>
      <p:sp>
        <p:nvSpPr>
          <p:cNvPr id="804" name="Google Shape;804;p73"/>
          <p:cNvSpPr/>
          <p:nvPr/>
        </p:nvSpPr>
        <p:spPr>
          <a:xfrm>
            <a:off x="8633525" y="1339250"/>
            <a:ext cx="510600" cy="242400"/>
          </a:xfrm>
          <a:prstGeom prst="rect">
            <a:avLst/>
          </a:prstGeom>
          <a:solidFill>
            <a:srgbClr val="F3F3F3"/>
          </a:solidFill>
          <a:ln>
            <a:noFill/>
          </a:ln>
        </p:spPr>
        <p:txBody>
          <a:bodyPr spcFirstLastPara="1" wrap="square" lIns="79125" tIns="39550" rIns="79125" bIns="3955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000" b="1" i="0" u="none" strike="noStrike" cap="none">
                <a:solidFill>
                  <a:srgbClr val="CCCCCC"/>
                </a:solidFill>
                <a:latin typeface="Calibri"/>
                <a:ea typeface="Calibri"/>
                <a:cs typeface="Calibri"/>
                <a:sym typeface="Calibri"/>
              </a:rPr>
              <a:t>Step 6</a:t>
            </a:r>
            <a:endParaRPr sz="1000" b="1" i="0" u="none" strike="noStrike" cap="none">
              <a:solidFill>
                <a:srgbClr val="CCCCCC"/>
              </a:solidFill>
              <a:latin typeface="Calibri"/>
              <a:ea typeface="Calibri"/>
              <a:cs typeface="Calibri"/>
              <a:sym typeface="Calibri"/>
            </a:endParaRPr>
          </a:p>
        </p:txBody>
      </p:sp>
      <p:sp>
        <p:nvSpPr>
          <p:cNvPr id="805" name="Google Shape;805;p73"/>
          <p:cNvSpPr/>
          <p:nvPr/>
        </p:nvSpPr>
        <p:spPr>
          <a:xfrm>
            <a:off x="8633525" y="1071700"/>
            <a:ext cx="510600" cy="242400"/>
          </a:xfrm>
          <a:prstGeom prst="rect">
            <a:avLst/>
          </a:prstGeom>
          <a:solidFill>
            <a:srgbClr val="F3F3F3"/>
          </a:solidFill>
          <a:ln>
            <a:noFill/>
          </a:ln>
        </p:spPr>
        <p:txBody>
          <a:bodyPr spcFirstLastPara="1" wrap="square" lIns="79125" tIns="39550" rIns="79125" bIns="3955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000" b="1" i="0" u="none" strike="noStrike" cap="none">
                <a:solidFill>
                  <a:srgbClr val="CCCCCC"/>
                </a:solidFill>
                <a:latin typeface="Calibri"/>
                <a:ea typeface="Calibri"/>
                <a:cs typeface="Calibri"/>
                <a:sym typeface="Calibri"/>
              </a:rPr>
              <a:t>Step 5</a:t>
            </a:r>
            <a:endParaRPr sz="1000" b="1" i="0" u="none" strike="noStrike" cap="none">
              <a:solidFill>
                <a:srgbClr val="CCCCCC"/>
              </a:solidFill>
              <a:latin typeface="Calibri"/>
              <a:ea typeface="Calibri"/>
              <a:cs typeface="Calibri"/>
              <a:sym typeface="Calibri"/>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809"/>
        <p:cNvGrpSpPr/>
        <p:nvPr/>
      </p:nvGrpSpPr>
      <p:grpSpPr>
        <a:xfrm>
          <a:off x="0" y="0"/>
          <a:ext cx="0" cy="0"/>
          <a:chOff x="0" y="0"/>
          <a:chExt cx="0" cy="0"/>
        </a:xfrm>
      </p:grpSpPr>
      <p:cxnSp>
        <p:nvCxnSpPr>
          <p:cNvPr id="810" name="Google Shape;810;p74"/>
          <p:cNvCxnSpPr/>
          <p:nvPr/>
        </p:nvCxnSpPr>
        <p:spPr>
          <a:xfrm>
            <a:off x="609875" y="765050"/>
            <a:ext cx="566400" cy="0"/>
          </a:xfrm>
          <a:prstGeom prst="straightConnector1">
            <a:avLst/>
          </a:prstGeom>
          <a:noFill/>
          <a:ln w="38100" cap="flat" cmpd="sng">
            <a:solidFill>
              <a:schemeClr val="accent1"/>
            </a:solidFill>
            <a:prstDash val="solid"/>
            <a:round/>
            <a:headEnd type="none" w="sm" len="sm"/>
            <a:tailEnd type="none" w="sm" len="sm"/>
          </a:ln>
        </p:spPr>
      </p:cxnSp>
      <p:sp>
        <p:nvSpPr>
          <p:cNvPr id="811" name="Google Shape;811;p74"/>
          <p:cNvSpPr txBox="1">
            <a:spLocks noGrp="1"/>
          </p:cNvSpPr>
          <p:nvPr>
            <p:ph type="body" idx="4294967295"/>
          </p:nvPr>
        </p:nvSpPr>
        <p:spPr>
          <a:xfrm>
            <a:off x="438513" y="1942238"/>
            <a:ext cx="7764300" cy="27540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1000"/>
              </a:spcBef>
              <a:spcAft>
                <a:spcPts val="0"/>
              </a:spcAft>
              <a:buSzPts val="1980"/>
              <a:buNone/>
            </a:pPr>
            <a:r>
              <a:rPr lang="en-US" sz="6000" b="1">
                <a:solidFill>
                  <a:srgbClr val="000000"/>
                </a:solidFill>
              </a:rPr>
              <a:t>4.</a:t>
            </a:r>
            <a:r>
              <a:rPr lang="en-US" sz="6000" b="1">
                <a:solidFill>
                  <a:srgbClr val="000000"/>
                </a:solidFill>
                <a:highlight>
                  <a:srgbClr val="CFE2F3"/>
                </a:highlight>
              </a:rPr>
              <a:t> </a:t>
            </a:r>
            <a:endParaRPr sz="6000" b="1">
              <a:solidFill>
                <a:srgbClr val="000000"/>
              </a:solidFill>
              <a:highlight>
                <a:srgbClr val="CFE2F3"/>
              </a:highlight>
            </a:endParaRPr>
          </a:p>
          <a:p>
            <a:pPr marL="0" lvl="0" indent="0" algn="ctr" rtl="0">
              <a:lnSpc>
                <a:spcPct val="100000"/>
              </a:lnSpc>
              <a:spcBef>
                <a:spcPts val="1000"/>
              </a:spcBef>
              <a:spcAft>
                <a:spcPts val="0"/>
              </a:spcAft>
              <a:buSzPts val="1980"/>
              <a:buNone/>
            </a:pPr>
            <a:r>
              <a:rPr lang="en-US" sz="2800" b="1">
                <a:solidFill>
                  <a:srgbClr val="000000"/>
                </a:solidFill>
              </a:rPr>
              <a:t>Which </a:t>
            </a:r>
            <a:r>
              <a:rPr lang="en-US" sz="2800" b="1">
                <a:solidFill>
                  <a:srgbClr val="000000"/>
                </a:solidFill>
                <a:highlight>
                  <a:srgbClr val="CFE2F3"/>
                </a:highlight>
              </a:rPr>
              <a:t>information concepts</a:t>
            </a:r>
            <a:r>
              <a:rPr lang="en-US" sz="2800" b="1">
                <a:solidFill>
                  <a:srgbClr val="000000"/>
                </a:solidFill>
              </a:rPr>
              <a:t> can we re-use?</a:t>
            </a:r>
            <a:endParaRPr sz="2800" b="1">
              <a:solidFill>
                <a:srgbClr val="000000"/>
              </a:solidFill>
            </a:endParaRPr>
          </a:p>
          <a:p>
            <a:pPr marL="457200" lvl="0" indent="-349250" algn="l" rtl="0">
              <a:lnSpc>
                <a:spcPct val="100000"/>
              </a:lnSpc>
              <a:spcBef>
                <a:spcPts val="1000"/>
              </a:spcBef>
              <a:spcAft>
                <a:spcPts val="0"/>
              </a:spcAft>
              <a:buClr>
                <a:srgbClr val="000000"/>
              </a:buClr>
              <a:buSzPts val="1900"/>
              <a:buChar char="❖"/>
            </a:pPr>
            <a:r>
              <a:rPr lang="en-US" sz="1900">
                <a:solidFill>
                  <a:srgbClr val="000000"/>
                </a:solidFill>
              </a:rPr>
              <a:t>Citizen					ICEG-Person::XX</a:t>
            </a:r>
            <a:endParaRPr sz="1900">
              <a:solidFill>
                <a:srgbClr val="000000"/>
              </a:solidFill>
            </a:endParaRPr>
          </a:p>
          <a:p>
            <a:pPr marL="457200" lvl="0" indent="-349250" algn="l" rtl="0">
              <a:lnSpc>
                <a:spcPct val="100000"/>
              </a:lnSpc>
              <a:spcBef>
                <a:spcPts val="0"/>
              </a:spcBef>
              <a:spcAft>
                <a:spcPts val="0"/>
              </a:spcAft>
              <a:buClr>
                <a:srgbClr val="000000"/>
              </a:buClr>
              <a:buSzPts val="1900"/>
              <a:buChar char="❖"/>
            </a:pPr>
            <a:r>
              <a:rPr lang="en-US" sz="1900">
                <a:solidFill>
                  <a:srgbClr val="000000"/>
                </a:solidFill>
              </a:rPr>
              <a:t>COVID passport			?</a:t>
            </a:r>
            <a:endParaRPr sz="1900">
              <a:solidFill>
                <a:srgbClr val="000000"/>
              </a:solidFill>
            </a:endParaRPr>
          </a:p>
          <a:p>
            <a:pPr marL="457200" lvl="0" indent="-349250" algn="l" rtl="0">
              <a:lnSpc>
                <a:spcPct val="100000"/>
              </a:lnSpc>
              <a:spcBef>
                <a:spcPts val="0"/>
              </a:spcBef>
              <a:spcAft>
                <a:spcPts val="0"/>
              </a:spcAft>
              <a:buClr>
                <a:srgbClr val="000000"/>
              </a:buClr>
              <a:buSzPts val="1900"/>
              <a:buChar char="❖"/>
            </a:pPr>
            <a:r>
              <a:rPr lang="en-US" sz="1900">
                <a:solidFill>
                  <a:srgbClr val="000000"/>
                </a:solidFill>
              </a:rPr>
              <a:t>Certificate				?</a:t>
            </a:r>
            <a:endParaRPr sz="1900">
              <a:solidFill>
                <a:srgbClr val="000000"/>
              </a:solidFill>
            </a:endParaRPr>
          </a:p>
          <a:p>
            <a:pPr marL="457200" lvl="0" indent="-349250" algn="l" rtl="0">
              <a:lnSpc>
                <a:spcPct val="100000"/>
              </a:lnSpc>
              <a:spcBef>
                <a:spcPts val="0"/>
              </a:spcBef>
              <a:spcAft>
                <a:spcPts val="0"/>
              </a:spcAft>
              <a:buClr>
                <a:srgbClr val="000000"/>
              </a:buClr>
              <a:buSzPts val="1900"/>
              <a:buChar char="❖"/>
            </a:pPr>
            <a:r>
              <a:rPr lang="en-US" sz="1900">
                <a:solidFill>
                  <a:srgbClr val="000000"/>
                </a:solidFill>
              </a:rPr>
              <a:t>Vaccination				?</a:t>
            </a:r>
            <a:endParaRPr sz="1900">
              <a:solidFill>
                <a:srgbClr val="000000"/>
              </a:solidFill>
            </a:endParaRPr>
          </a:p>
          <a:p>
            <a:pPr marL="457200" lvl="0" indent="-349250" algn="l" rtl="0">
              <a:lnSpc>
                <a:spcPct val="100000"/>
              </a:lnSpc>
              <a:spcBef>
                <a:spcPts val="0"/>
              </a:spcBef>
              <a:spcAft>
                <a:spcPts val="0"/>
              </a:spcAft>
              <a:buClr>
                <a:srgbClr val="000000"/>
              </a:buClr>
              <a:buSzPts val="1900"/>
              <a:buChar char="❖"/>
            </a:pPr>
            <a:r>
              <a:rPr lang="en-US" sz="1900">
                <a:solidFill>
                  <a:srgbClr val="000000"/>
                </a:solidFill>
              </a:rPr>
              <a:t>Vaccin					?</a:t>
            </a:r>
            <a:endParaRPr sz="1900">
              <a:solidFill>
                <a:srgbClr val="000000"/>
              </a:solidFill>
            </a:endParaRPr>
          </a:p>
          <a:p>
            <a:pPr marL="457200" lvl="0" indent="-349250" algn="l" rtl="0">
              <a:lnSpc>
                <a:spcPct val="100000"/>
              </a:lnSpc>
              <a:spcBef>
                <a:spcPts val="0"/>
              </a:spcBef>
              <a:spcAft>
                <a:spcPts val="0"/>
              </a:spcAft>
              <a:buClr>
                <a:srgbClr val="000000"/>
              </a:buClr>
              <a:buSzPts val="1900"/>
              <a:buChar char="❖"/>
            </a:pPr>
            <a:r>
              <a:rPr lang="en-US" sz="1900">
                <a:solidFill>
                  <a:srgbClr val="000000"/>
                </a:solidFill>
              </a:rPr>
              <a:t>COVID-test				?</a:t>
            </a:r>
            <a:endParaRPr sz="1900">
              <a:solidFill>
                <a:srgbClr val="000000"/>
              </a:solidFill>
            </a:endParaRPr>
          </a:p>
          <a:p>
            <a:pPr marL="457200" lvl="0" indent="-349250" algn="l" rtl="0">
              <a:lnSpc>
                <a:spcPct val="100000"/>
              </a:lnSpc>
              <a:spcBef>
                <a:spcPts val="0"/>
              </a:spcBef>
              <a:spcAft>
                <a:spcPts val="0"/>
              </a:spcAft>
              <a:buClr>
                <a:srgbClr val="000000"/>
              </a:buClr>
              <a:buSzPts val="1900"/>
              <a:buChar char="❖"/>
            </a:pPr>
            <a:r>
              <a:rPr lang="en-US" sz="1900">
                <a:solidFill>
                  <a:srgbClr val="000000"/>
                </a:solidFill>
              </a:rPr>
              <a:t>Organisation				ICEG::Organisation::XX</a:t>
            </a:r>
            <a:endParaRPr sz="1900">
              <a:solidFill>
                <a:srgbClr val="000000"/>
              </a:solidFill>
            </a:endParaRPr>
          </a:p>
          <a:p>
            <a:pPr marL="457200" lvl="0" indent="-349250" algn="l" rtl="0">
              <a:lnSpc>
                <a:spcPct val="100000"/>
              </a:lnSpc>
              <a:spcBef>
                <a:spcPts val="0"/>
              </a:spcBef>
              <a:spcAft>
                <a:spcPts val="0"/>
              </a:spcAft>
              <a:buClr>
                <a:srgbClr val="000000"/>
              </a:buClr>
              <a:buSzPts val="1900"/>
              <a:buChar char="❖"/>
            </a:pPr>
            <a:r>
              <a:rPr lang="en-US" sz="1900">
                <a:solidFill>
                  <a:srgbClr val="000000"/>
                </a:solidFill>
              </a:rPr>
              <a:t>Location					?</a:t>
            </a:r>
            <a:endParaRPr sz="1900">
              <a:solidFill>
                <a:srgbClr val="000000"/>
              </a:solidFill>
            </a:endParaRPr>
          </a:p>
          <a:p>
            <a:pPr marL="457200" lvl="0" indent="-349250" algn="l" rtl="0">
              <a:lnSpc>
                <a:spcPct val="100000"/>
              </a:lnSpc>
              <a:spcBef>
                <a:spcPts val="0"/>
              </a:spcBef>
              <a:spcAft>
                <a:spcPts val="0"/>
              </a:spcAft>
              <a:buClr>
                <a:srgbClr val="000000"/>
              </a:buClr>
              <a:buSzPts val="1900"/>
              <a:buChar char="❖"/>
            </a:pPr>
            <a:r>
              <a:rPr lang="en-US" sz="1900">
                <a:solidFill>
                  <a:srgbClr val="000000"/>
                </a:solidFill>
              </a:rPr>
              <a:t>…</a:t>
            </a:r>
            <a:endParaRPr sz="2800" b="1">
              <a:solidFill>
                <a:srgbClr val="000000"/>
              </a:solidFill>
            </a:endParaRPr>
          </a:p>
          <a:p>
            <a:pPr marL="0" lvl="0" indent="0" algn="l" rtl="0">
              <a:lnSpc>
                <a:spcPct val="100000"/>
              </a:lnSpc>
              <a:spcBef>
                <a:spcPts val="1000"/>
              </a:spcBef>
              <a:spcAft>
                <a:spcPts val="0"/>
              </a:spcAft>
              <a:buNone/>
            </a:pPr>
            <a:endParaRPr sz="1900">
              <a:solidFill>
                <a:srgbClr val="000000"/>
              </a:solidFill>
            </a:endParaRPr>
          </a:p>
          <a:p>
            <a:pPr marL="0" lvl="0" indent="0" algn="l" rtl="0">
              <a:lnSpc>
                <a:spcPct val="90000"/>
              </a:lnSpc>
              <a:spcBef>
                <a:spcPts val="1000"/>
              </a:spcBef>
              <a:spcAft>
                <a:spcPts val="0"/>
              </a:spcAft>
              <a:buSzPts val="1980"/>
              <a:buNone/>
            </a:pPr>
            <a:endParaRPr sz="1800"/>
          </a:p>
          <a:p>
            <a:pPr marL="0" marR="38100" lvl="0" indent="0" algn="l" rtl="0">
              <a:lnSpc>
                <a:spcPct val="128571"/>
              </a:lnSpc>
              <a:spcBef>
                <a:spcPts val="0"/>
              </a:spcBef>
              <a:spcAft>
                <a:spcPts val="0"/>
              </a:spcAft>
              <a:buSzPts val="1980"/>
              <a:buNone/>
            </a:pPr>
            <a:endParaRPr sz="2100">
              <a:solidFill>
                <a:srgbClr val="222222"/>
              </a:solidFill>
              <a:highlight>
                <a:srgbClr val="F8F9FA"/>
              </a:highlight>
              <a:latin typeface="Arial"/>
              <a:ea typeface="Arial"/>
              <a:cs typeface="Arial"/>
              <a:sym typeface="Arial"/>
            </a:endParaRPr>
          </a:p>
          <a:p>
            <a:pPr marL="0" lvl="0" indent="0" algn="l" rtl="0">
              <a:lnSpc>
                <a:spcPct val="90000"/>
              </a:lnSpc>
              <a:spcBef>
                <a:spcPts val="300"/>
              </a:spcBef>
              <a:spcAft>
                <a:spcPts val="0"/>
              </a:spcAft>
              <a:buSzPts val="1980"/>
              <a:buNone/>
            </a:pPr>
            <a:endParaRPr sz="1800"/>
          </a:p>
        </p:txBody>
      </p:sp>
      <p:sp>
        <p:nvSpPr>
          <p:cNvPr id="812" name="Google Shape;812;p74"/>
          <p:cNvSpPr/>
          <p:nvPr/>
        </p:nvSpPr>
        <p:spPr>
          <a:xfrm>
            <a:off x="8633525" y="0"/>
            <a:ext cx="510600" cy="242400"/>
          </a:xfrm>
          <a:prstGeom prst="rect">
            <a:avLst/>
          </a:prstGeom>
          <a:solidFill>
            <a:srgbClr val="F3F3F3"/>
          </a:solidFill>
          <a:ln>
            <a:noFill/>
          </a:ln>
        </p:spPr>
        <p:txBody>
          <a:bodyPr spcFirstLastPara="1" wrap="square" lIns="79125" tIns="39550" rIns="79125" bIns="3955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000" b="1" i="0" u="none" strike="noStrike" cap="none">
                <a:solidFill>
                  <a:srgbClr val="CCCCCC"/>
                </a:solidFill>
                <a:latin typeface="Calibri"/>
                <a:ea typeface="Calibri"/>
                <a:cs typeface="Calibri"/>
                <a:sym typeface="Calibri"/>
              </a:rPr>
              <a:t>Step 1</a:t>
            </a:r>
            <a:endParaRPr sz="1000" b="1" i="0" u="none" strike="noStrike" cap="none">
              <a:solidFill>
                <a:srgbClr val="CCCCCC"/>
              </a:solidFill>
              <a:latin typeface="Calibri"/>
              <a:ea typeface="Calibri"/>
              <a:cs typeface="Calibri"/>
              <a:sym typeface="Calibri"/>
            </a:endParaRPr>
          </a:p>
        </p:txBody>
      </p:sp>
      <p:sp>
        <p:nvSpPr>
          <p:cNvPr id="813" name="Google Shape;813;p74"/>
          <p:cNvSpPr/>
          <p:nvPr/>
        </p:nvSpPr>
        <p:spPr>
          <a:xfrm>
            <a:off x="8633525" y="268300"/>
            <a:ext cx="510600" cy="242400"/>
          </a:xfrm>
          <a:prstGeom prst="rect">
            <a:avLst/>
          </a:prstGeom>
          <a:solidFill>
            <a:srgbClr val="F3F3F3"/>
          </a:solidFill>
          <a:ln>
            <a:noFill/>
          </a:ln>
        </p:spPr>
        <p:txBody>
          <a:bodyPr spcFirstLastPara="1" wrap="square" lIns="79125" tIns="39550" rIns="79125" bIns="3955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000" b="1" i="0" u="none" strike="noStrike" cap="none">
                <a:solidFill>
                  <a:srgbClr val="CCCCCC"/>
                </a:solidFill>
                <a:latin typeface="Calibri"/>
                <a:ea typeface="Calibri"/>
                <a:cs typeface="Calibri"/>
                <a:sym typeface="Calibri"/>
              </a:rPr>
              <a:t>Step 2</a:t>
            </a:r>
            <a:endParaRPr sz="1000" b="1" i="0" u="none" strike="noStrike" cap="none">
              <a:solidFill>
                <a:srgbClr val="CCCCCC"/>
              </a:solidFill>
              <a:latin typeface="Calibri"/>
              <a:ea typeface="Calibri"/>
              <a:cs typeface="Calibri"/>
              <a:sym typeface="Calibri"/>
            </a:endParaRPr>
          </a:p>
        </p:txBody>
      </p:sp>
      <p:sp>
        <p:nvSpPr>
          <p:cNvPr id="814" name="Google Shape;814;p74"/>
          <p:cNvSpPr/>
          <p:nvPr/>
        </p:nvSpPr>
        <p:spPr>
          <a:xfrm>
            <a:off x="8633525" y="804150"/>
            <a:ext cx="510600" cy="242400"/>
          </a:xfrm>
          <a:prstGeom prst="rect">
            <a:avLst/>
          </a:prstGeom>
          <a:solidFill>
            <a:srgbClr val="FFF200"/>
          </a:solidFill>
          <a:ln>
            <a:noFill/>
          </a:ln>
        </p:spPr>
        <p:txBody>
          <a:bodyPr spcFirstLastPara="1" wrap="square" lIns="79125" tIns="39550" rIns="79125" bIns="3955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000" b="1" i="0" u="none" strike="noStrike" cap="none">
                <a:solidFill>
                  <a:srgbClr val="000000"/>
                </a:solidFill>
                <a:latin typeface="Calibri"/>
                <a:ea typeface="Calibri"/>
                <a:cs typeface="Calibri"/>
                <a:sym typeface="Calibri"/>
              </a:rPr>
              <a:t>Step 4</a:t>
            </a:r>
            <a:endParaRPr sz="1000" b="1" i="0" u="none" strike="noStrike" cap="none">
              <a:solidFill>
                <a:srgbClr val="000000"/>
              </a:solidFill>
              <a:latin typeface="Calibri"/>
              <a:ea typeface="Calibri"/>
              <a:cs typeface="Calibri"/>
              <a:sym typeface="Calibri"/>
            </a:endParaRPr>
          </a:p>
        </p:txBody>
      </p:sp>
      <p:sp>
        <p:nvSpPr>
          <p:cNvPr id="815" name="Google Shape;815;p74"/>
          <p:cNvSpPr/>
          <p:nvPr/>
        </p:nvSpPr>
        <p:spPr>
          <a:xfrm>
            <a:off x="8633525" y="536600"/>
            <a:ext cx="510600" cy="242400"/>
          </a:xfrm>
          <a:prstGeom prst="rect">
            <a:avLst/>
          </a:prstGeom>
          <a:solidFill>
            <a:srgbClr val="F3F3F3"/>
          </a:solidFill>
          <a:ln>
            <a:noFill/>
          </a:ln>
        </p:spPr>
        <p:txBody>
          <a:bodyPr spcFirstLastPara="1" wrap="square" lIns="79125" tIns="39550" rIns="79125" bIns="3955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000" b="1" i="0" u="none" strike="noStrike" cap="none">
                <a:solidFill>
                  <a:srgbClr val="CCCCCC"/>
                </a:solidFill>
                <a:latin typeface="Calibri"/>
                <a:ea typeface="Calibri"/>
                <a:cs typeface="Calibri"/>
                <a:sym typeface="Calibri"/>
              </a:rPr>
              <a:t>Step 3</a:t>
            </a:r>
            <a:endParaRPr sz="1000" b="1" i="0" u="none" strike="noStrike" cap="none">
              <a:solidFill>
                <a:srgbClr val="CCCCCC"/>
              </a:solidFill>
              <a:latin typeface="Calibri"/>
              <a:ea typeface="Calibri"/>
              <a:cs typeface="Calibri"/>
              <a:sym typeface="Calibri"/>
            </a:endParaRPr>
          </a:p>
        </p:txBody>
      </p:sp>
      <p:sp>
        <p:nvSpPr>
          <p:cNvPr id="816" name="Google Shape;816;p74"/>
          <p:cNvSpPr/>
          <p:nvPr/>
        </p:nvSpPr>
        <p:spPr>
          <a:xfrm>
            <a:off x="8633525" y="1339250"/>
            <a:ext cx="510600" cy="242400"/>
          </a:xfrm>
          <a:prstGeom prst="rect">
            <a:avLst/>
          </a:prstGeom>
          <a:solidFill>
            <a:srgbClr val="F3F3F3"/>
          </a:solidFill>
          <a:ln>
            <a:noFill/>
          </a:ln>
        </p:spPr>
        <p:txBody>
          <a:bodyPr spcFirstLastPara="1" wrap="square" lIns="79125" tIns="39550" rIns="79125" bIns="3955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000" b="1" i="0" u="none" strike="noStrike" cap="none">
                <a:solidFill>
                  <a:srgbClr val="CCCCCC"/>
                </a:solidFill>
                <a:latin typeface="Calibri"/>
                <a:ea typeface="Calibri"/>
                <a:cs typeface="Calibri"/>
                <a:sym typeface="Calibri"/>
              </a:rPr>
              <a:t>Step 6</a:t>
            </a:r>
            <a:endParaRPr sz="1000" b="1" i="0" u="none" strike="noStrike" cap="none">
              <a:solidFill>
                <a:srgbClr val="CCCCCC"/>
              </a:solidFill>
              <a:latin typeface="Calibri"/>
              <a:ea typeface="Calibri"/>
              <a:cs typeface="Calibri"/>
              <a:sym typeface="Calibri"/>
            </a:endParaRPr>
          </a:p>
        </p:txBody>
      </p:sp>
      <p:sp>
        <p:nvSpPr>
          <p:cNvPr id="817" name="Google Shape;817;p74"/>
          <p:cNvSpPr/>
          <p:nvPr/>
        </p:nvSpPr>
        <p:spPr>
          <a:xfrm>
            <a:off x="8633525" y="1071700"/>
            <a:ext cx="510600" cy="242400"/>
          </a:xfrm>
          <a:prstGeom prst="rect">
            <a:avLst/>
          </a:prstGeom>
          <a:solidFill>
            <a:srgbClr val="F3F3F3"/>
          </a:solidFill>
          <a:ln>
            <a:noFill/>
          </a:ln>
        </p:spPr>
        <p:txBody>
          <a:bodyPr spcFirstLastPara="1" wrap="square" lIns="79125" tIns="39550" rIns="79125" bIns="3955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000" b="1" i="0" u="none" strike="noStrike" cap="none">
                <a:solidFill>
                  <a:srgbClr val="CCCCCC"/>
                </a:solidFill>
                <a:latin typeface="Calibri"/>
                <a:ea typeface="Calibri"/>
                <a:cs typeface="Calibri"/>
                <a:sym typeface="Calibri"/>
              </a:rPr>
              <a:t>Step 5</a:t>
            </a:r>
            <a:endParaRPr sz="1000" b="1" i="0" u="none" strike="noStrike" cap="none">
              <a:solidFill>
                <a:srgbClr val="CCCCCC"/>
              </a:solidFill>
              <a:latin typeface="Calibri"/>
              <a:ea typeface="Calibri"/>
              <a:cs typeface="Calibri"/>
              <a:sym typeface="Calibri"/>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821"/>
        <p:cNvGrpSpPr/>
        <p:nvPr/>
      </p:nvGrpSpPr>
      <p:grpSpPr>
        <a:xfrm>
          <a:off x="0" y="0"/>
          <a:ext cx="0" cy="0"/>
          <a:chOff x="0" y="0"/>
          <a:chExt cx="0" cy="0"/>
        </a:xfrm>
      </p:grpSpPr>
      <p:sp>
        <p:nvSpPr>
          <p:cNvPr id="822" name="Google Shape;822;p75"/>
          <p:cNvSpPr txBox="1">
            <a:spLocks noGrp="1"/>
          </p:cNvSpPr>
          <p:nvPr>
            <p:ph type="sldNum" idx="12"/>
          </p:nvPr>
        </p:nvSpPr>
        <p:spPr>
          <a:xfrm>
            <a:off x="8164677" y="4779753"/>
            <a:ext cx="682500" cy="196200"/>
          </a:xfrm>
          <a:prstGeom prst="rect">
            <a:avLst/>
          </a:prstGeom>
          <a:noFill/>
          <a:ln>
            <a:noFill/>
          </a:ln>
        </p:spPr>
        <p:txBody>
          <a:bodyPr spcFirstLastPara="1" wrap="square" lIns="39550" tIns="39550" rIns="39550" bIns="39550" anchor="ctr" anchorCtr="0">
            <a:noAutofit/>
          </a:bodyPr>
          <a:lstStyle/>
          <a:p>
            <a:pPr marL="0" marR="0" lvl="0" indent="0" algn="r" rtl="0">
              <a:lnSpc>
                <a:spcPct val="100000"/>
              </a:lnSpc>
              <a:spcBef>
                <a:spcPts val="0"/>
              </a:spcBef>
              <a:spcAft>
                <a:spcPts val="0"/>
              </a:spcAft>
              <a:buClr>
                <a:srgbClr val="000000"/>
              </a:buClr>
              <a:buSzPts val="900"/>
              <a:buFont typeface="Arial"/>
              <a:buNone/>
            </a:pPr>
            <a:fld id="{00000000-1234-1234-1234-123412341234}" type="slidenum">
              <a:rPr lang="en-US" sz="800" b="0" i="0" u="none" strike="noStrike" cap="none">
                <a:solidFill>
                  <a:srgbClr val="F6F5F3"/>
                </a:solidFill>
                <a:latin typeface="Arial"/>
                <a:ea typeface="Arial"/>
                <a:cs typeface="Arial"/>
                <a:sym typeface="Arial"/>
              </a:rPr>
              <a:t>58</a:t>
            </a:fld>
            <a:endParaRPr sz="800" b="0" i="0" u="none" strike="noStrike" cap="none">
              <a:solidFill>
                <a:srgbClr val="F6F5F3"/>
              </a:solidFill>
              <a:latin typeface="Arial"/>
              <a:ea typeface="Arial"/>
              <a:cs typeface="Arial"/>
              <a:sym typeface="Arial"/>
            </a:endParaRPr>
          </a:p>
        </p:txBody>
      </p:sp>
      <p:grpSp>
        <p:nvGrpSpPr>
          <p:cNvPr id="823" name="Google Shape;823;p75"/>
          <p:cNvGrpSpPr/>
          <p:nvPr/>
        </p:nvGrpSpPr>
        <p:grpSpPr>
          <a:xfrm>
            <a:off x="1507613" y="613163"/>
            <a:ext cx="6128779" cy="3917184"/>
            <a:chOff x="1508525" y="150200"/>
            <a:chExt cx="6128779" cy="3917184"/>
          </a:xfrm>
        </p:grpSpPr>
        <p:sp>
          <p:nvSpPr>
            <p:cNvPr id="824" name="Google Shape;824;p75"/>
            <p:cNvSpPr/>
            <p:nvPr/>
          </p:nvSpPr>
          <p:spPr>
            <a:xfrm>
              <a:off x="1531100" y="704400"/>
              <a:ext cx="6106200" cy="432000"/>
            </a:xfrm>
            <a:prstGeom prst="rect">
              <a:avLst/>
            </a:prstGeom>
            <a:solidFill>
              <a:schemeClr val="lt2"/>
            </a:solidFill>
            <a:ln>
              <a:noFill/>
            </a:ln>
          </p:spPr>
          <p:txBody>
            <a:bodyPr spcFirstLastPara="1" wrap="square" lIns="79125" tIns="39550" rIns="79125" bIns="3955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rgbClr val="FFFFFF"/>
                </a:solidFill>
                <a:latin typeface="Arial"/>
                <a:ea typeface="Arial"/>
                <a:cs typeface="Arial"/>
                <a:sym typeface="Arial"/>
              </a:endParaRPr>
            </a:p>
          </p:txBody>
        </p:sp>
        <p:sp>
          <p:nvSpPr>
            <p:cNvPr id="825" name="Google Shape;825;p75"/>
            <p:cNvSpPr/>
            <p:nvPr/>
          </p:nvSpPr>
          <p:spPr>
            <a:xfrm>
              <a:off x="1531104" y="1258609"/>
              <a:ext cx="6106200" cy="432000"/>
            </a:xfrm>
            <a:prstGeom prst="rect">
              <a:avLst/>
            </a:prstGeom>
            <a:solidFill>
              <a:schemeClr val="lt2"/>
            </a:solidFill>
            <a:ln>
              <a:noFill/>
            </a:ln>
          </p:spPr>
          <p:txBody>
            <a:bodyPr spcFirstLastPara="1" wrap="square" lIns="79125" tIns="39550" rIns="79125" bIns="3955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rgbClr val="FFFFFF"/>
                </a:solidFill>
                <a:latin typeface="Arial"/>
                <a:ea typeface="Arial"/>
                <a:cs typeface="Arial"/>
                <a:sym typeface="Arial"/>
              </a:endParaRPr>
            </a:p>
          </p:txBody>
        </p:sp>
        <p:sp>
          <p:nvSpPr>
            <p:cNvPr id="826" name="Google Shape;826;p75"/>
            <p:cNvSpPr txBox="1"/>
            <p:nvPr/>
          </p:nvSpPr>
          <p:spPr>
            <a:xfrm>
              <a:off x="1810328" y="1353394"/>
              <a:ext cx="5547600" cy="242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1">
                  <a:latin typeface="Calibri"/>
                  <a:ea typeface="Calibri"/>
                  <a:cs typeface="Calibri"/>
                  <a:sym typeface="Calibri"/>
                </a:rPr>
                <a:t>3</a:t>
              </a:r>
              <a:r>
                <a:rPr lang="en-US" sz="1600" b="1" i="0" u="none" strike="noStrike" cap="none">
                  <a:solidFill>
                    <a:srgbClr val="000000"/>
                  </a:solidFill>
                  <a:latin typeface="Calibri"/>
                  <a:ea typeface="Calibri"/>
                  <a:cs typeface="Calibri"/>
                  <a:sym typeface="Calibri"/>
                </a:rPr>
                <a:t>. List and inventarize relevant concepts</a:t>
              </a:r>
              <a:endParaRPr sz="12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endParaRPr sz="1600" b="1" i="0" u="none" strike="noStrike" cap="none">
                <a:solidFill>
                  <a:srgbClr val="000000"/>
                </a:solidFill>
                <a:latin typeface="Calibri"/>
                <a:ea typeface="Calibri"/>
                <a:cs typeface="Calibri"/>
                <a:sym typeface="Calibri"/>
              </a:endParaRPr>
            </a:p>
          </p:txBody>
        </p:sp>
        <p:sp>
          <p:nvSpPr>
            <p:cNvPr id="827" name="Google Shape;827;p75"/>
            <p:cNvSpPr txBox="1"/>
            <p:nvPr/>
          </p:nvSpPr>
          <p:spPr>
            <a:xfrm>
              <a:off x="1798204" y="772950"/>
              <a:ext cx="5838300" cy="1425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1">
                  <a:latin typeface="Calibri"/>
                  <a:ea typeface="Calibri"/>
                  <a:cs typeface="Calibri"/>
                  <a:sym typeface="Calibri"/>
                </a:rPr>
                <a:t>2</a:t>
              </a:r>
              <a:r>
                <a:rPr lang="en-US" sz="1600" b="1" i="0" u="none" strike="noStrike" cap="none">
                  <a:solidFill>
                    <a:srgbClr val="000000"/>
                  </a:solidFill>
                  <a:latin typeface="Calibri"/>
                  <a:ea typeface="Calibri"/>
                  <a:cs typeface="Calibri"/>
                  <a:sym typeface="Calibri"/>
                </a:rPr>
                <a:t>. Define use cases</a:t>
              </a:r>
              <a:endParaRPr sz="12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endParaRPr sz="1600" b="1" i="0" u="none" strike="noStrike" cap="none">
                <a:solidFill>
                  <a:srgbClr val="000000"/>
                </a:solidFill>
                <a:latin typeface="Calibri"/>
                <a:ea typeface="Calibri"/>
                <a:cs typeface="Calibri"/>
                <a:sym typeface="Calibri"/>
              </a:endParaRPr>
            </a:p>
          </p:txBody>
        </p:sp>
        <p:sp>
          <p:nvSpPr>
            <p:cNvPr id="828" name="Google Shape;828;p75"/>
            <p:cNvSpPr/>
            <p:nvPr/>
          </p:nvSpPr>
          <p:spPr>
            <a:xfrm>
              <a:off x="1508529" y="2420334"/>
              <a:ext cx="6106200" cy="432000"/>
            </a:xfrm>
            <a:prstGeom prst="rect">
              <a:avLst/>
            </a:prstGeom>
            <a:solidFill>
              <a:schemeClr val="lt2"/>
            </a:solidFill>
            <a:ln>
              <a:noFill/>
            </a:ln>
          </p:spPr>
          <p:txBody>
            <a:bodyPr spcFirstLastPara="1" wrap="square" lIns="79125" tIns="39550" rIns="79125" bIns="3955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rgbClr val="FFFFFF"/>
                </a:solidFill>
                <a:latin typeface="Arial"/>
                <a:ea typeface="Arial"/>
                <a:cs typeface="Arial"/>
                <a:sym typeface="Arial"/>
              </a:endParaRPr>
            </a:p>
          </p:txBody>
        </p:sp>
        <p:sp>
          <p:nvSpPr>
            <p:cNvPr id="829" name="Google Shape;829;p75"/>
            <p:cNvSpPr txBox="1"/>
            <p:nvPr/>
          </p:nvSpPr>
          <p:spPr>
            <a:xfrm>
              <a:off x="1810340" y="2515119"/>
              <a:ext cx="5547600" cy="242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1">
                  <a:latin typeface="Calibri"/>
                  <a:ea typeface="Calibri"/>
                  <a:cs typeface="Calibri"/>
                  <a:sym typeface="Calibri"/>
                </a:rPr>
                <a:t>5</a:t>
              </a:r>
              <a:r>
                <a:rPr lang="en-US" sz="1600" b="1" i="0" u="none" strike="noStrike" cap="none">
                  <a:solidFill>
                    <a:srgbClr val="000000"/>
                  </a:solidFill>
                  <a:latin typeface="Calibri"/>
                  <a:ea typeface="Calibri"/>
                  <a:cs typeface="Calibri"/>
                  <a:sym typeface="Calibri"/>
                </a:rPr>
                <a:t>. Map your concepts on the existing vocabularies and AP’s</a:t>
              </a:r>
              <a:endParaRPr sz="12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endParaRPr sz="1600" b="1" i="0" u="none" strike="noStrike" cap="none">
                <a:solidFill>
                  <a:srgbClr val="000000"/>
                </a:solidFill>
                <a:latin typeface="Calibri"/>
                <a:ea typeface="Calibri"/>
                <a:cs typeface="Calibri"/>
                <a:sym typeface="Calibri"/>
              </a:endParaRPr>
            </a:p>
          </p:txBody>
        </p:sp>
        <p:sp>
          <p:nvSpPr>
            <p:cNvPr id="830" name="Google Shape;830;p75"/>
            <p:cNvSpPr/>
            <p:nvPr/>
          </p:nvSpPr>
          <p:spPr>
            <a:xfrm>
              <a:off x="1508525" y="1812800"/>
              <a:ext cx="6106200" cy="432000"/>
            </a:xfrm>
            <a:prstGeom prst="rect">
              <a:avLst/>
            </a:prstGeom>
            <a:solidFill>
              <a:schemeClr val="lt2"/>
            </a:solidFill>
            <a:ln>
              <a:noFill/>
            </a:ln>
          </p:spPr>
          <p:txBody>
            <a:bodyPr spcFirstLastPara="1" wrap="square" lIns="79125" tIns="39550" rIns="79125" bIns="3955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rgbClr val="FFFFFF"/>
                </a:solidFill>
                <a:latin typeface="Arial"/>
                <a:ea typeface="Arial"/>
                <a:cs typeface="Arial"/>
                <a:sym typeface="Arial"/>
              </a:endParaRPr>
            </a:p>
          </p:txBody>
        </p:sp>
        <p:sp>
          <p:nvSpPr>
            <p:cNvPr id="831" name="Google Shape;831;p75"/>
            <p:cNvSpPr txBox="1"/>
            <p:nvPr/>
          </p:nvSpPr>
          <p:spPr>
            <a:xfrm>
              <a:off x="1798204" y="1908013"/>
              <a:ext cx="5838300" cy="1425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1">
                  <a:latin typeface="Calibri"/>
                  <a:ea typeface="Calibri"/>
                  <a:cs typeface="Calibri"/>
                  <a:sym typeface="Calibri"/>
                </a:rPr>
                <a:t>4</a:t>
              </a:r>
              <a:r>
                <a:rPr lang="en-US" sz="1600" b="1" i="0" u="none" strike="noStrike" cap="none">
                  <a:solidFill>
                    <a:srgbClr val="000000"/>
                  </a:solidFill>
                  <a:latin typeface="Calibri"/>
                  <a:ea typeface="Calibri"/>
                  <a:cs typeface="Calibri"/>
                  <a:sym typeface="Calibri"/>
                </a:rPr>
                <a:t>. Study and look for existing vocabularies and AP’s</a:t>
              </a:r>
              <a:endParaRPr sz="12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endParaRPr sz="1600" b="1" i="0" u="none" strike="noStrike" cap="none">
                <a:solidFill>
                  <a:srgbClr val="000000"/>
                </a:solidFill>
                <a:latin typeface="Calibri"/>
                <a:ea typeface="Calibri"/>
                <a:cs typeface="Calibri"/>
                <a:sym typeface="Calibri"/>
              </a:endParaRPr>
            </a:p>
          </p:txBody>
        </p:sp>
        <p:sp>
          <p:nvSpPr>
            <p:cNvPr id="832" name="Google Shape;832;p75"/>
            <p:cNvSpPr/>
            <p:nvPr/>
          </p:nvSpPr>
          <p:spPr>
            <a:xfrm>
              <a:off x="1518904" y="3635384"/>
              <a:ext cx="6106200" cy="432000"/>
            </a:xfrm>
            <a:prstGeom prst="rect">
              <a:avLst/>
            </a:prstGeom>
            <a:solidFill>
              <a:srgbClr val="EFEFEF"/>
            </a:solidFill>
            <a:ln>
              <a:noFill/>
            </a:ln>
          </p:spPr>
          <p:txBody>
            <a:bodyPr spcFirstLastPara="1" wrap="square" lIns="79125" tIns="39550" rIns="79125" bIns="3955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rgbClr val="FFFFFF"/>
                </a:solidFill>
                <a:latin typeface="Arial"/>
                <a:ea typeface="Arial"/>
                <a:cs typeface="Arial"/>
                <a:sym typeface="Arial"/>
              </a:endParaRPr>
            </a:p>
          </p:txBody>
        </p:sp>
        <p:sp>
          <p:nvSpPr>
            <p:cNvPr id="833" name="Google Shape;833;p75"/>
            <p:cNvSpPr txBox="1"/>
            <p:nvPr/>
          </p:nvSpPr>
          <p:spPr>
            <a:xfrm>
              <a:off x="1798190" y="3730169"/>
              <a:ext cx="5547600" cy="242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1">
                  <a:latin typeface="Calibri"/>
                  <a:ea typeface="Calibri"/>
                  <a:cs typeface="Calibri"/>
                  <a:sym typeface="Calibri"/>
                </a:rPr>
                <a:t>7</a:t>
              </a:r>
              <a:r>
                <a:rPr lang="en-US" sz="1600" b="1" i="0" u="none" strike="noStrike" cap="none">
                  <a:solidFill>
                    <a:srgbClr val="000000"/>
                  </a:solidFill>
                  <a:latin typeface="Calibri"/>
                  <a:ea typeface="Calibri"/>
                  <a:cs typeface="Calibri"/>
                  <a:sym typeface="Calibri"/>
                </a:rPr>
                <a:t>. Establish an implementation model</a:t>
              </a:r>
              <a:endParaRPr sz="12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endParaRPr sz="1600" b="1" i="0" u="none" strike="noStrike" cap="none">
                <a:solidFill>
                  <a:srgbClr val="000000"/>
                </a:solidFill>
                <a:latin typeface="Calibri"/>
                <a:ea typeface="Calibri"/>
                <a:cs typeface="Calibri"/>
                <a:sym typeface="Calibri"/>
              </a:endParaRPr>
            </a:p>
          </p:txBody>
        </p:sp>
        <p:sp>
          <p:nvSpPr>
            <p:cNvPr id="834" name="Google Shape;834;p75"/>
            <p:cNvSpPr/>
            <p:nvPr/>
          </p:nvSpPr>
          <p:spPr>
            <a:xfrm>
              <a:off x="1518900" y="3027850"/>
              <a:ext cx="6106200" cy="432000"/>
            </a:xfrm>
            <a:prstGeom prst="rect">
              <a:avLst/>
            </a:prstGeom>
            <a:solidFill>
              <a:schemeClr val="accent1"/>
            </a:solidFill>
            <a:ln>
              <a:noFill/>
            </a:ln>
          </p:spPr>
          <p:txBody>
            <a:bodyPr spcFirstLastPara="1" wrap="square" lIns="79125" tIns="39550" rIns="79125" bIns="3955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rgbClr val="FFFFFF"/>
                </a:solidFill>
                <a:latin typeface="Arial"/>
                <a:ea typeface="Arial"/>
                <a:cs typeface="Arial"/>
                <a:sym typeface="Arial"/>
              </a:endParaRPr>
            </a:p>
          </p:txBody>
        </p:sp>
        <p:sp>
          <p:nvSpPr>
            <p:cNvPr id="835" name="Google Shape;835;p75"/>
            <p:cNvSpPr txBox="1"/>
            <p:nvPr/>
          </p:nvSpPr>
          <p:spPr>
            <a:xfrm>
              <a:off x="1798204" y="3172600"/>
              <a:ext cx="5838300" cy="1425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1">
                  <a:latin typeface="Calibri"/>
                  <a:ea typeface="Calibri"/>
                  <a:cs typeface="Calibri"/>
                  <a:sym typeface="Calibri"/>
                </a:rPr>
                <a:t>6</a:t>
              </a:r>
              <a:r>
                <a:rPr lang="en-US" sz="1600" b="1" i="0" u="none" strike="noStrike" cap="none">
                  <a:solidFill>
                    <a:srgbClr val="000000"/>
                  </a:solidFill>
                  <a:latin typeface="Calibri"/>
                  <a:ea typeface="Calibri"/>
                  <a:cs typeface="Calibri"/>
                  <a:sym typeface="Calibri"/>
                </a:rPr>
                <a:t>. Find a solution for unmapped concepts</a:t>
              </a:r>
              <a:endParaRPr sz="12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endParaRPr sz="1600" b="1" i="0" u="none" strike="noStrike" cap="none">
                <a:solidFill>
                  <a:srgbClr val="000000"/>
                </a:solidFill>
                <a:latin typeface="Calibri"/>
                <a:ea typeface="Calibri"/>
                <a:cs typeface="Calibri"/>
                <a:sym typeface="Calibri"/>
              </a:endParaRPr>
            </a:p>
          </p:txBody>
        </p:sp>
        <p:sp>
          <p:nvSpPr>
            <p:cNvPr id="836" name="Google Shape;836;p75"/>
            <p:cNvSpPr/>
            <p:nvPr/>
          </p:nvSpPr>
          <p:spPr>
            <a:xfrm>
              <a:off x="1531100" y="150200"/>
              <a:ext cx="6106200" cy="432000"/>
            </a:xfrm>
            <a:prstGeom prst="rect">
              <a:avLst/>
            </a:prstGeom>
            <a:solidFill>
              <a:schemeClr val="lt2"/>
            </a:solidFill>
            <a:ln>
              <a:noFill/>
            </a:ln>
          </p:spPr>
          <p:txBody>
            <a:bodyPr spcFirstLastPara="1" wrap="square" lIns="79125" tIns="39550" rIns="79125" bIns="39550" anchor="ctr" anchorCtr="0">
              <a:noAutofit/>
            </a:bodyPr>
            <a:lstStyle/>
            <a:p>
              <a:pPr marL="0" marR="0" lvl="0" indent="0" algn="l" rtl="0">
                <a:lnSpc>
                  <a:spcPct val="100000"/>
                </a:lnSpc>
                <a:spcBef>
                  <a:spcPts val="0"/>
                </a:spcBef>
                <a:spcAft>
                  <a:spcPts val="0"/>
                </a:spcAft>
                <a:buNone/>
              </a:pPr>
              <a:endParaRPr sz="1200" b="1" i="0" u="none" strike="noStrike" cap="none">
                <a:solidFill>
                  <a:schemeClr val="dk1"/>
                </a:solidFill>
                <a:latin typeface="Calibri"/>
                <a:ea typeface="Calibri"/>
                <a:cs typeface="Calibri"/>
                <a:sym typeface="Calibri"/>
              </a:endParaRPr>
            </a:p>
          </p:txBody>
        </p:sp>
        <p:sp>
          <p:nvSpPr>
            <p:cNvPr id="837" name="Google Shape;837;p75"/>
            <p:cNvSpPr txBox="1"/>
            <p:nvPr/>
          </p:nvSpPr>
          <p:spPr>
            <a:xfrm>
              <a:off x="1798204" y="227225"/>
              <a:ext cx="5838300" cy="1425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1">
                  <a:latin typeface="Calibri"/>
                  <a:ea typeface="Calibri"/>
                  <a:cs typeface="Calibri"/>
                  <a:sym typeface="Calibri"/>
                </a:rPr>
                <a:t>1</a:t>
              </a:r>
              <a:r>
                <a:rPr lang="en-US" sz="1600" b="1" i="0" u="none" strike="noStrike" cap="none">
                  <a:solidFill>
                    <a:srgbClr val="000000"/>
                  </a:solidFill>
                  <a:latin typeface="Calibri"/>
                  <a:ea typeface="Calibri"/>
                  <a:cs typeface="Calibri"/>
                  <a:sym typeface="Calibri"/>
                </a:rPr>
                <a:t>. </a:t>
              </a:r>
              <a:r>
                <a:rPr lang="en-US" sz="1600" b="1">
                  <a:latin typeface="Calibri"/>
                  <a:ea typeface="Calibri"/>
                  <a:cs typeface="Calibri"/>
                  <a:sym typeface="Calibri"/>
                </a:rPr>
                <a:t>Identify stakeholders</a:t>
              </a:r>
              <a:endParaRPr sz="12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endParaRPr sz="1600" b="1" i="0" u="none" strike="noStrike" cap="none">
                <a:solidFill>
                  <a:srgbClr val="000000"/>
                </a:solidFill>
                <a:latin typeface="Calibri"/>
                <a:ea typeface="Calibri"/>
                <a:cs typeface="Calibri"/>
                <a:sym typeface="Calibri"/>
              </a:endParaRPr>
            </a:p>
          </p:txBody>
        </p:sp>
      </p:gr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841"/>
        <p:cNvGrpSpPr/>
        <p:nvPr/>
      </p:nvGrpSpPr>
      <p:grpSpPr>
        <a:xfrm>
          <a:off x="0" y="0"/>
          <a:ext cx="0" cy="0"/>
          <a:chOff x="0" y="0"/>
          <a:chExt cx="0" cy="0"/>
        </a:xfrm>
      </p:grpSpPr>
      <p:sp>
        <p:nvSpPr>
          <p:cNvPr id="842" name="Google Shape;842;p76"/>
          <p:cNvSpPr txBox="1"/>
          <p:nvPr/>
        </p:nvSpPr>
        <p:spPr>
          <a:xfrm>
            <a:off x="502725" y="168400"/>
            <a:ext cx="8641200" cy="442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rgbClr val="000000"/>
                </a:solidFill>
                <a:latin typeface="Proxima Nova"/>
                <a:ea typeface="Proxima Nova"/>
                <a:cs typeface="Proxima Nova"/>
                <a:sym typeface="Proxima Nova"/>
              </a:rPr>
              <a:t>Step 5: Find a solution for unmapped concepts</a:t>
            </a:r>
            <a:endParaRPr sz="2400" b="1" i="0" u="none" strike="noStrike" cap="none">
              <a:solidFill>
                <a:srgbClr val="000000"/>
              </a:solidFill>
              <a:latin typeface="Proxima Nova"/>
              <a:ea typeface="Proxima Nova"/>
              <a:cs typeface="Proxima Nova"/>
              <a:sym typeface="Proxima Nova"/>
            </a:endParaRPr>
          </a:p>
        </p:txBody>
      </p:sp>
      <p:cxnSp>
        <p:nvCxnSpPr>
          <p:cNvPr id="843" name="Google Shape;843;p76"/>
          <p:cNvCxnSpPr/>
          <p:nvPr/>
        </p:nvCxnSpPr>
        <p:spPr>
          <a:xfrm>
            <a:off x="609875" y="765050"/>
            <a:ext cx="566400" cy="0"/>
          </a:xfrm>
          <a:prstGeom prst="straightConnector1">
            <a:avLst/>
          </a:prstGeom>
          <a:noFill/>
          <a:ln w="38100" cap="flat" cmpd="sng">
            <a:solidFill>
              <a:schemeClr val="accent1"/>
            </a:solidFill>
            <a:prstDash val="solid"/>
            <a:round/>
            <a:headEnd type="none" w="sm" len="sm"/>
            <a:tailEnd type="none" w="sm" len="sm"/>
          </a:ln>
        </p:spPr>
      </p:cxnSp>
      <p:sp>
        <p:nvSpPr>
          <p:cNvPr id="844" name="Google Shape;844;p76"/>
          <p:cNvSpPr txBox="1">
            <a:spLocks noGrp="1"/>
          </p:cNvSpPr>
          <p:nvPr>
            <p:ph type="body" idx="4294967295"/>
          </p:nvPr>
        </p:nvSpPr>
        <p:spPr>
          <a:xfrm>
            <a:off x="540000" y="1436400"/>
            <a:ext cx="8064000" cy="2754000"/>
          </a:xfrm>
          <a:prstGeom prst="rect">
            <a:avLst/>
          </a:prstGeom>
          <a:noFill/>
          <a:ln>
            <a:noFill/>
          </a:ln>
        </p:spPr>
        <p:txBody>
          <a:bodyPr spcFirstLastPara="1" wrap="square" lIns="91425" tIns="91425" rIns="91425" bIns="91425" anchor="t" anchorCtr="0">
            <a:noAutofit/>
          </a:bodyPr>
          <a:lstStyle/>
          <a:p>
            <a:pPr marL="457200" lvl="0" indent="-336550" algn="l" rtl="0">
              <a:lnSpc>
                <a:spcPct val="115000"/>
              </a:lnSpc>
              <a:spcBef>
                <a:spcPts val="0"/>
              </a:spcBef>
              <a:spcAft>
                <a:spcPts val="0"/>
              </a:spcAft>
              <a:buClr>
                <a:srgbClr val="222222"/>
              </a:buClr>
              <a:buSzPts val="1700"/>
              <a:buChar char="➢"/>
            </a:pPr>
            <a:r>
              <a:rPr lang="en-US" sz="1700">
                <a:solidFill>
                  <a:srgbClr val="222222"/>
                </a:solidFill>
              </a:rPr>
              <a:t>Look at international standards and vocabularies. </a:t>
            </a:r>
            <a:endParaRPr sz="1700">
              <a:solidFill>
                <a:srgbClr val="222222"/>
              </a:solidFill>
            </a:endParaRPr>
          </a:p>
          <a:p>
            <a:pPr marL="457200" lvl="0" indent="0" algn="l" rtl="0">
              <a:lnSpc>
                <a:spcPct val="115000"/>
              </a:lnSpc>
              <a:spcBef>
                <a:spcPts val="0"/>
              </a:spcBef>
              <a:spcAft>
                <a:spcPts val="0"/>
              </a:spcAft>
              <a:buSzPts val="1980"/>
              <a:buNone/>
            </a:pPr>
            <a:r>
              <a:rPr lang="en-US" sz="1700">
                <a:solidFill>
                  <a:srgbClr val="222222"/>
                </a:solidFill>
              </a:rPr>
              <a:t>tip: </a:t>
            </a:r>
            <a:r>
              <a:rPr lang="en-US" sz="1700" u="sng">
                <a:solidFill>
                  <a:srgbClr val="0000FF"/>
                </a:solidFill>
              </a:rPr>
              <a:t>https://lov.linkeddata.es/</a:t>
            </a:r>
            <a:endParaRPr sz="1700">
              <a:solidFill>
                <a:srgbClr val="222222"/>
              </a:solidFill>
            </a:endParaRPr>
          </a:p>
          <a:p>
            <a:pPr marL="914400" lvl="1" indent="-336550" algn="l" rtl="0">
              <a:lnSpc>
                <a:spcPct val="115000"/>
              </a:lnSpc>
              <a:spcBef>
                <a:spcPts val="0"/>
              </a:spcBef>
              <a:spcAft>
                <a:spcPts val="0"/>
              </a:spcAft>
              <a:buClr>
                <a:srgbClr val="222222"/>
              </a:buClr>
              <a:buSzPts val="1700"/>
              <a:buChar char="○"/>
            </a:pPr>
            <a:r>
              <a:rPr lang="en-US" sz="1700">
                <a:solidFill>
                  <a:srgbClr val="222222"/>
                </a:solidFill>
              </a:rPr>
              <a:t>DC terms</a:t>
            </a:r>
            <a:endParaRPr sz="1700">
              <a:solidFill>
                <a:srgbClr val="222222"/>
              </a:solidFill>
            </a:endParaRPr>
          </a:p>
          <a:p>
            <a:pPr marL="914400" lvl="1" indent="-336550" algn="l" rtl="0">
              <a:lnSpc>
                <a:spcPct val="115000"/>
              </a:lnSpc>
              <a:spcBef>
                <a:spcPts val="0"/>
              </a:spcBef>
              <a:spcAft>
                <a:spcPts val="0"/>
              </a:spcAft>
              <a:buClr>
                <a:srgbClr val="222222"/>
              </a:buClr>
              <a:buSzPts val="1700"/>
              <a:buChar char="○"/>
            </a:pPr>
            <a:r>
              <a:rPr lang="en-US" sz="1700">
                <a:solidFill>
                  <a:srgbClr val="222222"/>
                </a:solidFill>
              </a:rPr>
              <a:t>schema.org</a:t>
            </a:r>
            <a:endParaRPr sz="1700">
              <a:solidFill>
                <a:srgbClr val="222222"/>
              </a:solidFill>
            </a:endParaRPr>
          </a:p>
          <a:p>
            <a:pPr marL="914400" lvl="1" indent="-336550" algn="l" rtl="0">
              <a:lnSpc>
                <a:spcPct val="115000"/>
              </a:lnSpc>
              <a:spcBef>
                <a:spcPts val="0"/>
              </a:spcBef>
              <a:spcAft>
                <a:spcPts val="0"/>
              </a:spcAft>
              <a:buClr>
                <a:srgbClr val="222222"/>
              </a:buClr>
              <a:buSzPts val="1700"/>
              <a:buChar char="○"/>
            </a:pPr>
            <a:r>
              <a:rPr lang="en-US" sz="1700">
                <a:solidFill>
                  <a:srgbClr val="222222"/>
                </a:solidFill>
              </a:rPr>
              <a:t>dbpedia.org</a:t>
            </a:r>
            <a:endParaRPr sz="1700">
              <a:solidFill>
                <a:srgbClr val="222222"/>
              </a:solidFill>
            </a:endParaRPr>
          </a:p>
          <a:p>
            <a:pPr marL="457200" lvl="0" indent="-336550" algn="l" rtl="0">
              <a:lnSpc>
                <a:spcPct val="100000"/>
              </a:lnSpc>
              <a:spcBef>
                <a:spcPts val="600"/>
              </a:spcBef>
              <a:spcAft>
                <a:spcPts val="0"/>
              </a:spcAft>
              <a:buSzPts val="1700"/>
              <a:buChar char="➢"/>
            </a:pPr>
            <a:r>
              <a:rPr lang="en-US" sz="1700"/>
              <a:t>Legislation and other official documents at Flemish, Belgian and European level.</a:t>
            </a:r>
            <a:endParaRPr sz="1700"/>
          </a:p>
          <a:p>
            <a:pPr marL="457200" lvl="0" indent="-336550" algn="l" rtl="0">
              <a:lnSpc>
                <a:spcPct val="100000"/>
              </a:lnSpc>
              <a:spcBef>
                <a:spcPts val="600"/>
              </a:spcBef>
              <a:spcAft>
                <a:spcPts val="0"/>
              </a:spcAft>
              <a:buSzPts val="1700"/>
              <a:buChar char="➢"/>
            </a:pPr>
            <a:r>
              <a:rPr lang="en-US" sz="1700"/>
              <a:t>Models that are already in use by other public administrations in Flanders, Belgium or Europe. An example is the Europeana data models.</a:t>
            </a:r>
            <a:endParaRPr sz="2100">
              <a:solidFill>
                <a:srgbClr val="222222"/>
              </a:solidFill>
            </a:endParaRPr>
          </a:p>
        </p:txBody>
      </p:sp>
      <p:sp>
        <p:nvSpPr>
          <p:cNvPr id="845" name="Google Shape;845;p76"/>
          <p:cNvSpPr/>
          <p:nvPr/>
        </p:nvSpPr>
        <p:spPr>
          <a:xfrm>
            <a:off x="8633525" y="0"/>
            <a:ext cx="510600" cy="242400"/>
          </a:xfrm>
          <a:prstGeom prst="rect">
            <a:avLst/>
          </a:prstGeom>
          <a:solidFill>
            <a:srgbClr val="F3F3F3"/>
          </a:solidFill>
          <a:ln>
            <a:noFill/>
          </a:ln>
        </p:spPr>
        <p:txBody>
          <a:bodyPr spcFirstLastPara="1" wrap="square" lIns="79125" tIns="39550" rIns="79125" bIns="3955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000" b="1" i="0" u="none" strike="noStrike" cap="none">
                <a:solidFill>
                  <a:srgbClr val="CCCCCC"/>
                </a:solidFill>
                <a:latin typeface="Calibri"/>
                <a:ea typeface="Calibri"/>
                <a:cs typeface="Calibri"/>
                <a:sym typeface="Calibri"/>
              </a:rPr>
              <a:t>Step 1</a:t>
            </a:r>
            <a:endParaRPr sz="1000" b="1" i="0" u="none" strike="noStrike" cap="none">
              <a:solidFill>
                <a:srgbClr val="CCCCCC"/>
              </a:solidFill>
              <a:latin typeface="Calibri"/>
              <a:ea typeface="Calibri"/>
              <a:cs typeface="Calibri"/>
              <a:sym typeface="Calibri"/>
            </a:endParaRPr>
          </a:p>
        </p:txBody>
      </p:sp>
      <p:sp>
        <p:nvSpPr>
          <p:cNvPr id="846" name="Google Shape;846;p76"/>
          <p:cNvSpPr/>
          <p:nvPr/>
        </p:nvSpPr>
        <p:spPr>
          <a:xfrm>
            <a:off x="8633525" y="268300"/>
            <a:ext cx="510600" cy="242400"/>
          </a:xfrm>
          <a:prstGeom prst="rect">
            <a:avLst/>
          </a:prstGeom>
          <a:solidFill>
            <a:srgbClr val="F3F3F3"/>
          </a:solidFill>
          <a:ln>
            <a:noFill/>
          </a:ln>
        </p:spPr>
        <p:txBody>
          <a:bodyPr spcFirstLastPara="1" wrap="square" lIns="79125" tIns="39550" rIns="79125" bIns="3955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000" b="1" i="0" u="none" strike="noStrike" cap="none">
                <a:solidFill>
                  <a:srgbClr val="CCCCCC"/>
                </a:solidFill>
                <a:latin typeface="Calibri"/>
                <a:ea typeface="Calibri"/>
                <a:cs typeface="Calibri"/>
                <a:sym typeface="Calibri"/>
              </a:rPr>
              <a:t>Step 2</a:t>
            </a:r>
            <a:endParaRPr sz="1000" b="1" i="0" u="none" strike="noStrike" cap="none">
              <a:solidFill>
                <a:srgbClr val="CCCCCC"/>
              </a:solidFill>
              <a:latin typeface="Calibri"/>
              <a:ea typeface="Calibri"/>
              <a:cs typeface="Calibri"/>
              <a:sym typeface="Calibri"/>
            </a:endParaRPr>
          </a:p>
        </p:txBody>
      </p:sp>
      <p:sp>
        <p:nvSpPr>
          <p:cNvPr id="847" name="Google Shape;847;p76"/>
          <p:cNvSpPr/>
          <p:nvPr/>
        </p:nvSpPr>
        <p:spPr>
          <a:xfrm>
            <a:off x="8633525" y="804150"/>
            <a:ext cx="510600" cy="242400"/>
          </a:xfrm>
          <a:prstGeom prst="rect">
            <a:avLst/>
          </a:prstGeom>
          <a:solidFill>
            <a:srgbClr val="F3F3F3"/>
          </a:solidFill>
          <a:ln>
            <a:noFill/>
          </a:ln>
        </p:spPr>
        <p:txBody>
          <a:bodyPr spcFirstLastPara="1" wrap="square" lIns="79125" tIns="39550" rIns="79125" bIns="3955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000" b="1" i="0" u="none" strike="noStrike" cap="none">
                <a:solidFill>
                  <a:srgbClr val="CCCCCC"/>
                </a:solidFill>
                <a:latin typeface="Calibri"/>
                <a:ea typeface="Calibri"/>
                <a:cs typeface="Calibri"/>
                <a:sym typeface="Calibri"/>
              </a:rPr>
              <a:t>Step 4</a:t>
            </a:r>
            <a:endParaRPr sz="1000" b="1" i="0" u="none" strike="noStrike" cap="none">
              <a:solidFill>
                <a:srgbClr val="CCCCCC"/>
              </a:solidFill>
              <a:latin typeface="Calibri"/>
              <a:ea typeface="Calibri"/>
              <a:cs typeface="Calibri"/>
              <a:sym typeface="Calibri"/>
            </a:endParaRPr>
          </a:p>
        </p:txBody>
      </p:sp>
      <p:sp>
        <p:nvSpPr>
          <p:cNvPr id="848" name="Google Shape;848;p76"/>
          <p:cNvSpPr/>
          <p:nvPr/>
        </p:nvSpPr>
        <p:spPr>
          <a:xfrm>
            <a:off x="8633525" y="536600"/>
            <a:ext cx="510600" cy="242400"/>
          </a:xfrm>
          <a:prstGeom prst="rect">
            <a:avLst/>
          </a:prstGeom>
          <a:solidFill>
            <a:srgbClr val="F3F3F3"/>
          </a:solidFill>
          <a:ln>
            <a:noFill/>
          </a:ln>
        </p:spPr>
        <p:txBody>
          <a:bodyPr spcFirstLastPara="1" wrap="square" lIns="79125" tIns="39550" rIns="79125" bIns="3955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000" b="1" i="0" u="none" strike="noStrike" cap="none">
                <a:solidFill>
                  <a:srgbClr val="CCCCCC"/>
                </a:solidFill>
                <a:latin typeface="Calibri"/>
                <a:ea typeface="Calibri"/>
                <a:cs typeface="Calibri"/>
                <a:sym typeface="Calibri"/>
              </a:rPr>
              <a:t>Step 3</a:t>
            </a:r>
            <a:endParaRPr sz="1000" b="1" i="0" u="none" strike="noStrike" cap="none">
              <a:solidFill>
                <a:srgbClr val="CCCCCC"/>
              </a:solidFill>
              <a:latin typeface="Calibri"/>
              <a:ea typeface="Calibri"/>
              <a:cs typeface="Calibri"/>
              <a:sym typeface="Calibri"/>
            </a:endParaRPr>
          </a:p>
        </p:txBody>
      </p:sp>
      <p:sp>
        <p:nvSpPr>
          <p:cNvPr id="849" name="Google Shape;849;p76"/>
          <p:cNvSpPr/>
          <p:nvPr/>
        </p:nvSpPr>
        <p:spPr>
          <a:xfrm>
            <a:off x="8633525" y="1339250"/>
            <a:ext cx="510600" cy="242400"/>
          </a:xfrm>
          <a:prstGeom prst="rect">
            <a:avLst/>
          </a:prstGeom>
          <a:solidFill>
            <a:srgbClr val="EFEFEF"/>
          </a:solidFill>
          <a:ln>
            <a:noFill/>
          </a:ln>
        </p:spPr>
        <p:txBody>
          <a:bodyPr spcFirstLastPara="1" wrap="square" lIns="79125" tIns="39550" rIns="79125" bIns="3955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000" b="1" i="0" u="none" strike="noStrike" cap="none">
                <a:solidFill>
                  <a:srgbClr val="CCCCCC"/>
                </a:solidFill>
                <a:latin typeface="Calibri"/>
                <a:ea typeface="Calibri"/>
                <a:cs typeface="Calibri"/>
                <a:sym typeface="Calibri"/>
              </a:rPr>
              <a:t>Step 6</a:t>
            </a:r>
            <a:endParaRPr sz="1000" b="1" i="0" u="none" strike="noStrike" cap="none">
              <a:solidFill>
                <a:srgbClr val="CCCCCC"/>
              </a:solidFill>
              <a:latin typeface="Calibri"/>
              <a:ea typeface="Calibri"/>
              <a:cs typeface="Calibri"/>
              <a:sym typeface="Calibri"/>
            </a:endParaRPr>
          </a:p>
        </p:txBody>
      </p:sp>
      <p:sp>
        <p:nvSpPr>
          <p:cNvPr id="850" name="Google Shape;850;p76"/>
          <p:cNvSpPr/>
          <p:nvPr/>
        </p:nvSpPr>
        <p:spPr>
          <a:xfrm>
            <a:off x="8633525" y="1071700"/>
            <a:ext cx="510600" cy="242400"/>
          </a:xfrm>
          <a:prstGeom prst="rect">
            <a:avLst/>
          </a:prstGeom>
          <a:solidFill>
            <a:srgbClr val="FFF200"/>
          </a:solidFill>
          <a:ln>
            <a:noFill/>
          </a:ln>
        </p:spPr>
        <p:txBody>
          <a:bodyPr spcFirstLastPara="1" wrap="square" lIns="79125" tIns="39550" rIns="79125" bIns="3955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000" b="1" i="0" u="none" strike="noStrike" cap="none">
                <a:solidFill>
                  <a:srgbClr val="000000"/>
                </a:solidFill>
                <a:latin typeface="Calibri"/>
                <a:ea typeface="Calibri"/>
                <a:cs typeface="Calibri"/>
                <a:sym typeface="Calibri"/>
              </a:rPr>
              <a:t>Step 5</a:t>
            </a:r>
            <a:endParaRPr sz="1000" b="1" i="0" u="none" strike="noStrike" cap="none">
              <a:solidFill>
                <a:srgbClr val="000000"/>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147"/>
        <p:cNvGrpSpPr/>
        <p:nvPr/>
      </p:nvGrpSpPr>
      <p:grpSpPr>
        <a:xfrm>
          <a:off x="0" y="0"/>
          <a:ext cx="0" cy="0"/>
          <a:chOff x="0" y="0"/>
          <a:chExt cx="0" cy="0"/>
        </a:xfrm>
      </p:grpSpPr>
      <p:sp>
        <p:nvSpPr>
          <p:cNvPr id="148" name="Google Shape;148;p23"/>
          <p:cNvSpPr txBox="1"/>
          <p:nvPr/>
        </p:nvSpPr>
        <p:spPr>
          <a:xfrm>
            <a:off x="-18858" y="2443"/>
            <a:ext cx="4283700" cy="837000"/>
          </a:xfrm>
          <a:prstGeom prst="rect">
            <a:avLst/>
          </a:prstGeom>
          <a:noFill/>
          <a:ln>
            <a:noFill/>
          </a:ln>
        </p:spPr>
        <p:txBody>
          <a:bodyPr spcFirstLastPara="1" wrap="square" lIns="91425" tIns="91425" rIns="91425" bIns="91425" anchor="t" anchorCtr="0">
            <a:noAutofit/>
          </a:bodyPr>
          <a:lstStyle/>
          <a:p>
            <a:pPr marL="0" marR="0" lvl="0" indent="0" algn="ctr" rtl="0">
              <a:lnSpc>
                <a:spcPct val="102702"/>
              </a:lnSpc>
              <a:spcBef>
                <a:spcPts val="0"/>
              </a:spcBef>
              <a:spcAft>
                <a:spcPts val="0"/>
              </a:spcAft>
              <a:buClr>
                <a:schemeClr val="dk1"/>
              </a:buClr>
              <a:buSzPts val="3700"/>
              <a:buFont typeface="Proxima Nova"/>
              <a:buNone/>
            </a:pPr>
            <a:r>
              <a:rPr lang="en-US" sz="8200" b="0" i="0" u="none" strike="noStrike" cap="none">
                <a:solidFill>
                  <a:schemeClr val="dk1"/>
                </a:solidFill>
                <a:latin typeface="Proxima Nova"/>
                <a:ea typeface="Proxima Nova"/>
                <a:cs typeface="Proxima Nova"/>
                <a:sym typeface="Proxima Nova"/>
              </a:rPr>
              <a:t>Today</a:t>
            </a:r>
            <a:endParaRPr sz="8200" b="0" i="0" u="none" strike="noStrike" cap="none">
              <a:solidFill>
                <a:schemeClr val="dk1"/>
              </a:solidFill>
              <a:latin typeface="Proxima Nova"/>
              <a:ea typeface="Proxima Nova"/>
              <a:cs typeface="Proxima Nova"/>
              <a:sym typeface="Proxima Nova"/>
            </a:endParaRPr>
          </a:p>
        </p:txBody>
      </p:sp>
      <p:sp>
        <p:nvSpPr>
          <p:cNvPr id="149" name="Google Shape;149;p23"/>
          <p:cNvSpPr txBox="1"/>
          <p:nvPr/>
        </p:nvSpPr>
        <p:spPr>
          <a:xfrm>
            <a:off x="745251" y="1608723"/>
            <a:ext cx="2755500" cy="3294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rgbClr val="373636"/>
                </a:solidFill>
                <a:latin typeface="Proxima Nova"/>
                <a:ea typeface="Proxima Nova"/>
                <a:cs typeface="Proxima Nova"/>
                <a:sym typeface="Proxima Nova"/>
              </a:rPr>
              <a:t>1</a:t>
            </a:r>
            <a:r>
              <a:rPr lang="en-US" sz="1200" b="1">
                <a:solidFill>
                  <a:srgbClr val="373636"/>
                </a:solidFill>
                <a:latin typeface="Proxima Nova"/>
                <a:ea typeface="Proxima Nova"/>
                <a:cs typeface="Proxima Nova"/>
                <a:sym typeface="Proxima Nova"/>
              </a:rPr>
              <a:t>0</a:t>
            </a:r>
            <a:r>
              <a:rPr lang="en-US" sz="1200" b="1" i="0" u="none" strike="noStrike" cap="none">
                <a:solidFill>
                  <a:srgbClr val="373636"/>
                </a:solidFill>
                <a:latin typeface="Proxima Nova"/>
                <a:ea typeface="Proxima Nova"/>
                <a:cs typeface="Proxima Nova"/>
                <a:sym typeface="Proxima Nova"/>
              </a:rPr>
              <a:t>:05 - 1</a:t>
            </a:r>
            <a:r>
              <a:rPr lang="en-US" sz="1200" b="1">
                <a:solidFill>
                  <a:srgbClr val="373636"/>
                </a:solidFill>
                <a:latin typeface="Proxima Nova"/>
                <a:ea typeface="Proxima Nova"/>
                <a:cs typeface="Proxima Nova"/>
                <a:sym typeface="Proxima Nova"/>
              </a:rPr>
              <a:t>0</a:t>
            </a:r>
            <a:r>
              <a:rPr lang="en-US" sz="1200" b="1" i="0" u="none" strike="noStrike" cap="none">
                <a:solidFill>
                  <a:srgbClr val="373636"/>
                </a:solidFill>
                <a:latin typeface="Proxima Nova"/>
                <a:ea typeface="Proxima Nova"/>
                <a:cs typeface="Proxima Nova"/>
                <a:sym typeface="Proxima Nova"/>
              </a:rPr>
              <a:t>:50</a:t>
            </a:r>
            <a:r>
              <a:rPr lang="en-US" sz="1200" b="0" i="0" u="none" strike="noStrike" cap="none">
                <a:solidFill>
                  <a:srgbClr val="373636"/>
                </a:solidFill>
                <a:latin typeface="Proxima Nova"/>
                <a:ea typeface="Proxima Nova"/>
                <a:cs typeface="Proxima Nova"/>
                <a:sym typeface="Proxima Nova"/>
              </a:rPr>
              <a:t> - </a:t>
            </a:r>
            <a:r>
              <a:rPr lang="en-US" sz="1200" b="0" i="1" u="none" strike="noStrike" cap="none">
                <a:solidFill>
                  <a:srgbClr val="373636"/>
                </a:solidFill>
                <a:highlight>
                  <a:srgbClr val="FFFF00"/>
                </a:highlight>
                <a:latin typeface="Proxima Nova"/>
                <a:ea typeface="Proxima Nova"/>
                <a:cs typeface="Proxima Nova"/>
                <a:sym typeface="Proxima Nova"/>
              </a:rPr>
              <a:t>plenary</a:t>
            </a:r>
            <a:r>
              <a:rPr lang="en-US" sz="1200" b="0" i="0" u="none" strike="noStrike" cap="none">
                <a:solidFill>
                  <a:srgbClr val="373636"/>
                </a:solidFill>
                <a:highlight>
                  <a:srgbClr val="FFFF00"/>
                </a:highlight>
                <a:latin typeface="Proxima Nova"/>
                <a:ea typeface="Proxima Nova"/>
                <a:cs typeface="Proxima Nova"/>
                <a:sym typeface="Proxima Nova"/>
              </a:rPr>
              <a:t>​</a:t>
            </a:r>
            <a:endParaRPr sz="1200" b="0" i="0" u="none" strike="noStrike" cap="none">
              <a:solidFill>
                <a:srgbClr val="000000"/>
              </a:solidFill>
              <a:latin typeface="Proxima Nova"/>
              <a:ea typeface="Proxima Nova"/>
              <a:cs typeface="Proxima Nova"/>
              <a:sym typeface="Proxima Nova"/>
            </a:endParaRPr>
          </a:p>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373636"/>
                </a:solidFill>
                <a:latin typeface="Proxima Nova"/>
                <a:ea typeface="Proxima Nova"/>
                <a:cs typeface="Proxima Nova"/>
                <a:sym typeface="Proxima Nova"/>
              </a:rPr>
              <a:t>Introduction ICEG 10’​</a:t>
            </a:r>
            <a:endParaRPr sz="1200" b="0" i="0" u="none" strike="noStrike" cap="none">
              <a:solidFill>
                <a:srgbClr val="000000"/>
              </a:solidFill>
              <a:latin typeface="Proxima Nova"/>
              <a:ea typeface="Proxima Nova"/>
              <a:cs typeface="Proxima Nova"/>
              <a:sym typeface="Proxima Nova"/>
            </a:endParaRPr>
          </a:p>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373636"/>
                </a:solidFill>
                <a:latin typeface="Proxima Nova"/>
                <a:ea typeface="Proxima Nova"/>
                <a:cs typeface="Proxima Nova"/>
                <a:sym typeface="Proxima Nova"/>
              </a:rPr>
              <a:t>About linked data 40'</a:t>
            </a:r>
            <a:endParaRPr sz="1200" b="0" i="0" u="none" strike="noStrike" cap="none">
              <a:solidFill>
                <a:srgbClr val="000000"/>
              </a:solidFill>
              <a:latin typeface="Proxima Nova"/>
              <a:ea typeface="Proxima Nova"/>
              <a:cs typeface="Proxima Nova"/>
              <a:sym typeface="Proxima Nova"/>
            </a:endParaRPr>
          </a:p>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373636"/>
              </a:solidFill>
              <a:latin typeface="Proxima Nova"/>
              <a:ea typeface="Proxima Nova"/>
              <a:cs typeface="Proxima Nova"/>
              <a:sym typeface="Proxima Nova"/>
            </a:endParaRPr>
          </a:p>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373636"/>
              </a:solidFill>
              <a:latin typeface="Proxima Nova"/>
              <a:ea typeface="Proxima Nova"/>
              <a:cs typeface="Proxima Nova"/>
              <a:sym typeface="Proxima Nova"/>
            </a:endParaRPr>
          </a:p>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rgbClr val="373636"/>
                </a:solidFill>
                <a:latin typeface="Proxima Nova"/>
                <a:ea typeface="Proxima Nova"/>
                <a:cs typeface="Proxima Nova"/>
                <a:sym typeface="Proxima Nova"/>
              </a:rPr>
              <a:t>1</a:t>
            </a:r>
            <a:r>
              <a:rPr lang="en-US" sz="1200" b="1">
                <a:solidFill>
                  <a:srgbClr val="373636"/>
                </a:solidFill>
                <a:latin typeface="Proxima Nova"/>
                <a:ea typeface="Proxima Nova"/>
                <a:cs typeface="Proxima Nova"/>
                <a:sym typeface="Proxima Nova"/>
              </a:rPr>
              <a:t>0</a:t>
            </a:r>
            <a:r>
              <a:rPr lang="en-US" sz="1200" b="1" i="0" u="none" strike="noStrike" cap="none">
                <a:solidFill>
                  <a:srgbClr val="373636"/>
                </a:solidFill>
                <a:latin typeface="Proxima Nova"/>
                <a:ea typeface="Proxima Nova"/>
                <a:cs typeface="Proxima Nova"/>
                <a:sym typeface="Proxima Nova"/>
              </a:rPr>
              <a:t>:50 – 1</a:t>
            </a:r>
            <a:r>
              <a:rPr lang="en-US" sz="1200" b="1">
                <a:solidFill>
                  <a:srgbClr val="373636"/>
                </a:solidFill>
                <a:latin typeface="Proxima Nova"/>
                <a:ea typeface="Proxima Nova"/>
                <a:cs typeface="Proxima Nova"/>
                <a:sym typeface="Proxima Nova"/>
              </a:rPr>
              <a:t>1</a:t>
            </a:r>
            <a:r>
              <a:rPr lang="en-US" sz="1200" b="1" i="0" u="none" strike="noStrike" cap="none">
                <a:solidFill>
                  <a:srgbClr val="373636"/>
                </a:solidFill>
                <a:latin typeface="Proxima Nova"/>
                <a:ea typeface="Proxima Nova"/>
                <a:cs typeface="Proxima Nova"/>
                <a:sym typeface="Proxima Nova"/>
              </a:rPr>
              <a:t>:00</a:t>
            </a:r>
            <a:endParaRPr sz="1200" b="0" i="0" u="none" strike="noStrike" cap="none">
              <a:solidFill>
                <a:srgbClr val="000000"/>
              </a:solidFill>
              <a:latin typeface="Proxima Nova"/>
              <a:ea typeface="Proxima Nova"/>
              <a:cs typeface="Proxima Nova"/>
              <a:sym typeface="Proxima Nova"/>
            </a:endParaRPr>
          </a:p>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373636"/>
                </a:solidFill>
                <a:latin typeface="Proxima Nova"/>
                <a:ea typeface="Proxima Nova"/>
                <a:cs typeface="Proxima Nova"/>
                <a:sym typeface="Proxima Nova"/>
              </a:rPr>
              <a:t>Break 10'</a:t>
            </a:r>
            <a:endParaRPr sz="1200" b="0" i="0" u="none" strike="noStrike" cap="none">
              <a:solidFill>
                <a:srgbClr val="000000"/>
              </a:solidFill>
              <a:latin typeface="Proxima Nova"/>
              <a:ea typeface="Proxima Nova"/>
              <a:cs typeface="Proxima Nova"/>
              <a:sym typeface="Proxima Nova"/>
            </a:endParaRPr>
          </a:p>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373636"/>
              </a:solidFill>
              <a:latin typeface="Proxima Nova"/>
              <a:ea typeface="Proxima Nova"/>
              <a:cs typeface="Proxima Nova"/>
              <a:sym typeface="Proxima Nova"/>
            </a:endParaRPr>
          </a:p>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373636"/>
              </a:solidFill>
              <a:latin typeface="Proxima Nova"/>
              <a:ea typeface="Proxima Nova"/>
              <a:cs typeface="Proxima Nova"/>
              <a:sym typeface="Proxima Nova"/>
            </a:endParaRPr>
          </a:p>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rgbClr val="373636"/>
                </a:solidFill>
                <a:latin typeface="Proxima Nova"/>
                <a:ea typeface="Proxima Nova"/>
                <a:cs typeface="Proxima Nova"/>
                <a:sym typeface="Proxima Nova"/>
              </a:rPr>
              <a:t>1</a:t>
            </a:r>
            <a:r>
              <a:rPr lang="en-US" sz="1200" b="1">
                <a:solidFill>
                  <a:srgbClr val="373636"/>
                </a:solidFill>
                <a:latin typeface="Proxima Nova"/>
                <a:ea typeface="Proxima Nova"/>
                <a:cs typeface="Proxima Nova"/>
                <a:sym typeface="Proxima Nova"/>
              </a:rPr>
              <a:t>1</a:t>
            </a:r>
            <a:r>
              <a:rPr lang="en-US" sz="1200" b="1" i="0" u="none" strike="noStrike" cap="none">
                <a:solidFill>
                  <a:srgbClr val="373636"/>
                </a:solidFill>
                <a:latin typeface="Proxima Nova"/>
                <a:ea typeface="Proxima Nova"/>
                <a:cs typeface="Proxima Nova"/>
                <a:sym typeface="Proxima Nova"/>
              </a:rPr>
              <a:t>:00-1</a:t>
            </a:r>
            <a:r>
              <a:rPr lang="en-US" sz="1200" b="1">
                <a:solidFill>
                  <a:srgbClr val="373636"/>
                </a:solidFill>
                <a:latin typeface="Proxima Nova"/>
                <a:ea typeface="Proxima Nova"/>
                <a:cs typeface="Proxima Nova"/>
                <a:sym typeface="Proxima Nova"/>
              </a:rPr>
              <a:t>1</a:t>
            </a:r>
            <a:r>
              <a:rPr lang="en-US" sz="1200" b="1" i="0" u="none" strike="noStrike" cap="none">
                <a:solidFill>
                  <a:srgbClr val="373636"/>
                </a:solidFill>
                <a:latin typeface="Proxima Nova"/>
                <a:ea typeface="Proxima Nova"/>
                <a:cs typeface="Proxima Nova"/>
                <a:sym typeface="Proxima Nova"/>
              </a:rPr>
              <a:t>:45</a:t>
            </a:r>
            <a:r>
              <a:rPr lang="en-US" sz="1200" b="0" i="0" u="none" strike="noStrike" cap="none">
                <a:solidFill>
                  <a:srgbClr val="373636"/>
                </a:solidFill>
                <a:latin typeface="Proxima Nova"/>
                <a:ea typeface="Proxima Nova"/>
                <a:cs typeface="Proxima Nova"/>
                <a:sym typeface="Proxima Nova"/>
              </a:rPr>
              <a:t> – </a:t>
            </a:r>
            <a:r>
              <a:rPr lang="en-US" sz="1200" b="0" i="1" u="none" strike="noStrike" cap="none">
                <a:solidFill>
                  <a:srgbClr val="373636"/>
                </a:solidFill>
                <a:highlight>
                  <a:srgbClr val="FFFF00"/>
                </a:highlight>
                <a:latin typeface="Proxima Nova"/>
                <a:ea typeface="Proxima Nova"/>
                <a:cs typeface="Proxima Nova"/>
                <a:sym typeface="Proxima Nova"/>
              </a:rPr>
              <a:t>break-out</a:t>
            </a:r>
            <a:endParaRPr sz="1200" b="0" i="0" u="none" strike="noStrike" cap="none">
              <a:solidFill>
                <a:srgbClr val="000000"/>
              </a:solidFill>
              <a:latin typeface="Proxima Nova"/>
              <a:ea typeface="Proxima Nova"/>
              <a:cs typeface="Proxima Nova"/>
              <a:sym typeface="Proxima Nova"/>
            </a:endParaRPr>
          </a:p>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373636"/>
                </a:solidFill>
                <a:latin typeface="Proxima Nova"/>
                <a:ea typeface="Proxima Nova"/>
                <a:cs typeface="Proxima Nova"/>
                <a:sym typeface="Proxima Nova"/>
              </a:rPr>
              <a:t>Case Person and Organisation 45'</a:t>
            </a:r>
            <a:endParaRPr sz="1200" b="0" i="0" u="none" strike="noStrike" cap="none">
              <a:solidFill>
                <a:srgbClr val="000000"/>
              </a:solidFill>
              <a:latin typeface="Proxima Nova"/>
              <a:ea typeface="Proxima Nova"/>
              <a:cs typeface="Proxima Nova"/>
              <a:sym typeface="Proxima Nova"/>
            </a:endParaRPr>
          </a:p>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373636"/>
              </a:solidFill>
              <a:latin typeface="Proxima Nova"/>
              <a:ea typeface="Proxima Nova"/>
              <a:cs typeface="Proxima Nova"/>
              <a:sym typeface="Proxima Nova"/>
            </a:endParaRPr>
          </a:p>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373636"/>
              </a:solidFill>
              <a:latin typeface="Proxima Nova"/>
              <a:ea typeface="Proxima Nova"/>
              <a:cs typeface="Proxima Nova"/>
              <a:sym typeface="Proxima Nova"/>
            </a:endParaRPr>
          </a:p>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rgbClr val="373636"/>
                </a:solidFill>
                <a:latin typeface="Proxima Nova"/>
                <a:ea typeface="Proxima Nova"/>
                <a:cs typeface="Proxima Nova"/>
                <a:sym typeface="Proxima Nova"/>
              </a:rPr>
              <a:t>1</a:t>
            </a:r>
            <a:r>
              <a:rPr lang="en-US" sz="1200" b="1">
                <a:solidFill>
                  <a:srgbClr val="373636"/>
                </a:solidFill>
                <a:latin typeface="Proxima Nova"/>
                <a:ea typeface="Proxima Nova"/>
                <a:cs typeface="Proxima Nova"/>
                <a:sym typeface="Proxima Nova"/>
              </a:rPr>
              <a:t>1</a:t>
            </a:r>
            <a:r>
              <a:rPr lang="en-US" sz="1200" b="1" i="0" u="none" strike="noStrike" cap="none">
                <a:solidFill>
                  <a:srgbClr val="373636"/>
                </a:solidFill>
                <a:latin typeface="Proxima Nova"/>
                <a:ea typeface="Proxima Nova"/>
                <a:cs typeface="Proxima Nova"/>
                <a:sym typeface="Proxima Nova"/>
              </a:rPr>
              <a:t>:45 – 1</a:t>
            </a:r>
            <a:r>
              <a:rPr lang="en-US" sz="1200" b="1">
                <a:solidFill>
                  <a:srgbClr val="373636"/>
                </a:solidFill>
                <a:latin typeface="Proxima Nova"/>
                <a:ea typeface="Proxima Nova"/>
                <a:cs typeface="Proxima Nova"/>
                <a:sym typeface="Proxima Nova"/>
              </a:rPr>
              <a:t>2</a:t>
            </a:r>
            <a:r>
              <a:rPr lang="en-US" sz="1200" b="1" i="0" u="none" strike="noStrike" cap="none">
                <a:solidFill>
                  <a:srgbClr val="373636"/>
                </a:solidFill>
                <a:latin typeface="Proxima Nova"/>
                <a:ea typeface="Proxima Nova"/>
                <a:cs typeface="Proxima Nova"/>
                <a:sym typeface="Proxima Nova"/>
              </a:rPr>
              <a:t>:00</a:t>
            </a:r>
            <a:r>
              <a:rPr lang="en-US" sz="1200" b="0" i="0" u="none" strike="noStrike" cap="none">
                <a:solidFill>
                  <a:srgbClr val="373636"/>
                </a:solidFill>
                <a:latin typeface="Proxima Nova"/>
                <a:ea typeface="Proxima Nova"/>
                <a:cs typeface="Proxima Nova"/>
                <a:sym typeface="Proxima Nova"/>
              </a:rPr>
              <a:t> - </a:t>
            </a:r>
            <a:r>
              <a:rPr lang="en-US" sz="1200" b="0" i="1" u="none" strike="noStrike" cap="none">
                <a:solidFill>
                  <a:srgbClr val="373636"/>
                </a:solidFill>
                <a:highlight>
                  <a:srgbClr val="FFFF00"/>
                </a:highlight>
                <a:latin typeface="Proxima Nova"/>
                <a:ea typeface="Proxima Nova"/>
                <a:cs typeface="Proxima Nova"/>
                <a:sym typeface="Proxima Nova"/>
              </a:rPr>
              <a:t>plenary</a:t>
            </a:r>
            <a:endParaRPr sz="1200" b="0" i="0" u="none" strike="noStrike" cap="none">
              <a:solidFill>
                <a:srgbClr val="000000"/>
              </a:solidFill>
              <a:latin typeface="Proxima Nova"/>
              <a:ea typeface="Proxima Nova"/>
              <a:cs typeface="Proxima Nova"/>
              <a:sym typeface="Proxima Nova"/>
            </a:endParaRPr>
          </a:p>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373636"/>
                </a:solidFill>
                <a:latin typeface="Proxima Nova"/>
                <a:ea typeface="Proxima Nova"/>
                <a:cs typeface="Proxima Nova"/>
                <a:sym typeface="Proxima Nova"/>
              </a:rPr>
              <a:t>Wrap-up and questions 15'</a:t>
            </a:r>
            <a:endParaRPr sz="1200" b="0" i="0" u="none" strike="noStrike" cap="none">
              <a:solidFill>
                <a:srgbClr val="000000"/>
              </a:solidFill>
              <a:latin typeface="Proxima Nova"/>
              <a:ea typeface="Proxima Nova"/>
              <a:cs typeface="Proxima Nova"/>
              <a:sym typeface="Proxima Nova"/>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373636"/>
              </a:solidFill>
              <a:latin typeface="Proxima Nova"/>
              <a:ea typeface="Proxima Nova"/>
              <a:cs typeface="Proxima Nova"/>
              <a:sym typeface="Proxima Nova"/>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373636"/>
              </a:solidFill>
              <a:latin typeface="Proxima Nova"/>
              <a:ea typeface="Proxima Nova"/>
              <a:cs typeface="Proxima Nova"/>
              <a:sym typeface="Proxima Nova"/>
            </a:endParaRPr>
          </a:p>
        </p:txBody>
      </p:sp>
      <p:sp>
        <p:nvSpPr>
          <p:cNvPr id="150" name="Google Shape;150;p23"/>
          <p:cNvSpPr/>
          <p:nvPr/>
        </p:nvSpPr>
        <p:spPr>
          <a:xfrm>
            <a:off x="4572000" y="0"/>
            <a:ext cx="4572000" cy="51435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51" name="Google Shape;151;p23"/>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4572000" y="0"/>
            <a:ext cx="4572000" cy="5143501"/>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854"/>
        <p:cNvGrpSpPr/>
        <p:nvPr/>
      </p:nvGrpSpPr>
      <p:grpSpPr>
        <a:xfrm>
          <a:off x="0" y="0"/>
          <a:ext cx="0" cy="0"/>
          <a:chOff x="0" y="0"/>
          <a:chExt cx="0" cy="0"/>
        </a:xfrm>
      </p:grpSpPr>
      <p:sp>
        <p:nvSpPr>
          <p:cNvPr id="855" name="Google Shape;855;p77"/>
          <p:cNvSpPr txBox="1"/>
          <p:nvPr/>
        </p:nvSpPr>
        <p:spPr>
          <a:xfrm>
            <a:off x="502725" y="168400"/>
            <a:ext cx="8641200" cy="442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rgbClr val="000000"/>
                </a:solidFill>
                <a:latin typeface="Proxima Nova"/>
                <a:ea typeface="Proxima Nova"/>
                <a:cs typeface="Proxima Nova"/>
                <a:sym typeface="Proxima Nova"/>
              </a:rPr>
              <a:t>Step 5: Some guidelines </a:t>
            </a:r>
            <a:endParaRPr sz="2400" b="1" i="0" u="none" strike="noStrike" cap="none">
              <a:solidFill>
                <a:srgbClr val="000000"/>
              </a:solidFill>
              <a:latin typeface="Proxima Nova"/>
              <a:ea typeface="Proxima Nova"/>
              <a:cs typeface="Proxima Nova"/>
              <a:sym typeface="Proxima Nova"/>
            </a:endParaRPr>
          </a:p>
        </p:txBody>
      </p:sp>
      <p:cxnSp>
        <p:nvCxnSpPr>
          <p:cNvPr id="856" name="Google Shape;856;p77"/>
          <p:cNvCxnSpPr/>
          <p:nvPr/>
        </p:nvCxnSpPr>
        <p:spPr>
          <a:xfrm>
            <a:off x="609875" y="765050"/>
            <a:ext cx="566400" cy="0"/>
          </a:xfrm>
          <a:prstGeom prst="straightConnector1">
            <a:avLst/>
          </a:prstGeom>
          <a:noFill/>
          <a:ln w="38100" cap="flat" cmpd="sng">
            <a:solidFill>
              <a:schemeClr val="accent1"/>
            </a:solidFill>
            <a:prstDash val="solid"/>
            <a:round/>
            <a:headEnd type="none" w="sm" len="sm"/>
            <a:tailEnd type="none" w="sm" len="sm"/>
          </a:ln>
        </p:spPr>
      </p:cxnSp>
      <p:sp>
        <p:nvSpPr>
          <p:cNvPr id="857" name="Google Shape;857;p77"/>
          <p:cNvSpPr txBox="1">
            <a:spLocks noGrp="1"/>
          </p:cNvSpPr>
          <p:nvPr>
            <p:ph type="body" idx="4294967295"/>
          </p:nvPr>
        </p:nvSpPr>
        <p:spPr>
          <a:xfrm>
            <a:off x="569525" y="1046550"/>
            <a:ext cx="8064000" cy="3828000"/>
          </a:xfrm>
          <a:prstGeom prst="rect">
            <a:avLst/>
          </a:prstGeom>
          <a:noFill/>
          <a:ln>
            <a:noFill/>
          </a:ln>
        </p:spPr>
        <p:txBody>
          <a:bodyPr spcFirstLastPara="1" wrap="square" lIns="91425" tIns="91425" rIns="91425" bIns="91425" anchor="t" anchorCtr="0">
            <a:noAutofit/>
          </a:bodyPr>
          <a:lstStyle/>
          <a:p>
            <a:pPr marL="457200" lvl="0" indent="-336550" algn="l" rtl="0">
              <a:lnSpc>
                <a:spcPct val="115000"/>
              </a:lnSpc>
              <a:spcBef>
                <a:spcPts val="0"/>
              </a:spcBef>
              <a:spcAft>
                <a:spcPts val="0"/>
              </a:spcAft>
              <a:buClr>
                <a:srgbClr val="222222"/>
              </a:buClr>
              <a:buSzPts val="1700"/>
              <a:buChar char="➢"/>
            </a:pPr>
            <a:r>
              <a:rPr lang="en-US" sz="1700">
                <a:solidFill>
                  <a:srgbClr val="222222"/>
                </a:solidFill>
              </a:rPr>
              <a:t>Check whether there are already international data standards that define the necessary.</a:t>
            </a:r>
            <a:endParaRPr sz="1700">
              <a:solidFill>
                <a:srgbClr val="222222"/>
              </a:solidFill>
            </a:endParaRPr>
          </a:p>
          <a:p>
            <a:pPr marL="457200" lvl="0" indent="-336550" algn="l" rtl="0">
              <a:lnSpc>
                <a:spcPct val="115000"/>
              </a:lnSpc>
              <a:spcBef>
                <a:spcPts val="0"/>
              </a:spcBef>
              <a:spcAft>
                <a:spcPts val="0"/>
              </a:spcAft>
              <a:buClr>
                <a:srgbClr val="222222"/>
              </a:buClr>
              <a:buSzPts val="1700"/>
              <a:buChar char="➢"/>
            </a:pPr>
            <a:r>
              <a:rPr lang="en-US" sz="1700">
                <a:solidFill>
                  <a:srgbClr val="222222"/>
                </a:solidFill>
              </a:rPr>
              <a:t>Only in last instance define something completely yourself.</a:t>
            </a:r>
            <a:endParaRPr sz="1700">
              <a:solidFill>
                <a:srgbClr val="222222"/>
              </a:solidFill>
            </a:endParaRPr>
          </a:p>
          <a:p>
            <a:pPr marL="457200" lvl="0" indent="-336550" algn="l" rtl="0">
              <a:lnSpc>
                <a:spcPct val="115000"/>
              </a:lnSpc>
              <a:spcBef>
                <a:spcPts val="0"/>
              </a:spcBef>
              <a:spcAft>
                <a:spcPts val="0"/>
              </a:spcAft>
              <a:buClr>
                <a:srgbClr val="222222"/>
              </a:buClr>
              <a:buSzPts val="1700"/>
              <a:buChar char="➢"/>
            </a:pPr>
            <a:r>
              <a:rPr lang="en-US" sz="1700">
                <a:solidFill>
                  <a:srgbClr val="222222"/>
                </a:solidFill>
              </a:rPr>
              <a:t>For these new entities:</a:t>
            </a:r>
            <a:endParaRPr sz="1700">
              <a:solidFill>
                <a:srgbClr val="222222"/>
              </a:solidFill>
            </a:endParaRPr>
          </a:p>
          <a:p>
            <a:pPr marL="914400" lvl="1" indent="-336550" algn="l" rtl="0">
              <a:lnSpc>
                <a:spcPct val="115000"/>
              </a:lnSpc>
              <a:spcBef>
                <a:spcPts val="0"/>
              </a:spcBef>
              <a:spcAft>
                <a:spcPts val="0"/>
              </a:spcAft>
              <a:buClr>
                <a:srgbClr val="222222"/>
              </a:buClr>
              <a:buSzPts val="1700"/>
              <a:buChar char="○"/>
            </a:pPr>
            <a:r>
              <a:rPr lang="en-US" sz="1700">
                <a:solidFill>
                  <a:srgbClr val="222222"/>
                </a:solidFill>
              </a:rPr>
              <a:t>Check whether these are also relevant in a different context, for other parties, in the context of information exchange and whether an alignment process should be started around this.</a:t>
            </a:r>
            <a:endParaRPr sz="1700">
              <a:solidFill>
                <a:srgbClr val="222222"/>
              </a:solidFill>
            </a:endParaRPr>
          </a:p>
          <a:p>
            <a:pPr marL="457200" lvl="0" indent="-336550" algn="l" rtl="0">
              <a:lnSpc>
                <a:spcPct val="115000"/>
              </a:lnSpc>
              <a:spcBef>
                <a:spcPts val="0"/>
              </a:spcBef>
              <a:spcAft>
                <a:spcPts val="0"/>
              </a:spcAft>
              <a:buClr>
                <a:srgbClr val="222222"/>
              </a:buClr>
              <a:buSzPts val="1700"/>
              <a:buChar char="➢"/>
            </a:pPr>
            <a:r>
              <a:rPr lang="en-US" sz="1700">
                <a:solidFill>
                  <a:srgbClr val="222222"/>
                </a:solidFill>
              </a:rPr>
              <a:t>For things that don’t seem to match completely: </a:t>
            </a:r>
            <a:endParaRPr sz="1700">
              <a:solidFill>
                <a:srgbClr val="222222"/>
              </a:solidFill>
            </a:endParaRPr>
          </a:p>
          <a:p>
            <a:pPr marL="914400" lvl="1" indent="-336550" algn="l" rtl="0">
              <a:lnSpc>
                <a:spcPct val="115000"/>
              </a:lnSpc>
              <a:spcBef>
                <a:spcPts val="0"/>
              </a:spcBef>
              <a:spcAft>
                <a:spcPts val="0"/>
              </a:spcAft>
              <a:buClr>
                <a:srgbClr val="222222"/>
              </a:buClr>
              <a:buSzPts val="1700"/>
              <a:buChar char="○"/>
            </a:pPr>
            <a:r>
              <a:rPr lang="en-US" sz="1700">
                <a:solidFill>
                  <a:srgbClr val="222222"/>
                </a:solidFill>
              </a:rPr>
              <a:t>See if your information model cannot be adjusted.</a:t>
            </a:r>
            <a:endParaRPr sz="1700">
              <a:solidFill>
                <a:srgbClr val="222222"/>
              </a:solidFill>
            </a:endParaRPr>
          </a:p>
          <a:p>
            <a:pPr marL="914400" lvl="1" indent="-336550" algn="l" rtl="0">
              <a:lnSpc>
                <a:spcPct val="115000"/>
              </a:lnSpc>
              <a:spcBef>
                <a:spcPts val="0"/>
              </a:spcBef>
              <a:spcAft>
                <a:spcPts val="0"/>
              </a:spcAft>
              <a:buClr>
                <a:srgbClr val="222222"/>
              </a:buClr>
              <a:buSzPts val="1700"/>
              <a:buChar char="○"/>
            </a:pPr>
            <a:r>
              <a:rPr lang="en-US" sz="1700">
                <a:solidFill>
                  <a:srgbClr val="222222"/>
                </a:solidFill>
              </a:rPr>
              <a:t>If not: OSLO and other data standards can be changed. Feel free to send a comment!</a:t>
            </a:r>
            <a:endParaRPr sz="1700">
              <a:solidFill>
                <a:srgbClr val="222222"/>
              </a:solidFill>
            </a:endParaRPr>
          </a:p>
          <a:p>
            <a:pPr marL="914400" lvl="1" indent="-336550" algn="l" rtl="0">
              <a:lnSpc>
                <a:spcPct val="115000"/>
              </a:lnSpc>
              <a:spcBef>
                <a:spcPts val="0"/>
              </a:spcBef>
              <a:spcAft>
                <a:spcPts val="0"/>
              </a:spcAft>
              <a:buClr>
                <a:srgbClr val="222222"/>
              </a:buClr>
              <a:buSzPts val="1700"/>
              <a:buChar char="○"/>
            </a:pPr>
            <a:r>
              <a:rPr lang="en-US" sz="1700">
                <a:solidFill>
                  <a:srgbClr val="222222"/>
                </a:solidFill>
              </a:rPr>
              <a:t>If alignment is not possible in one of these 2 ways, please rename it.</a:t>
            </a:r>
            <a:endParaRPr sz="1700">
              <a:solidFill>
                <a:srgbClr val="222222"/>
              </a:solidFill>
            </a:endParaRPr>
          </a:p>
        </p:txBody>
      </p:sp>
      <p:sp>
        <p:nvSpPr>
          <p:cNvPr id="858" name="Google Shape;858;p77"/>
          <p:cNvSpPr/>
          <p:nvPr/>
        </p:nvSpPr>
        <p:spPr>
          <a:xfrm>
            <a:off x="8633525" y="0"/>
            <a:ext cx="510600" cy="242400"/>
          </a:xfrm>
          <a:prstGeom prst="rect">
            <a:avLst/>
          </a:prstGeom>
          <a:solidFill>
            <a:srgbClr val="F3F3F3"/>
          </a:solidFill>
          <a:ln>
            <a:noFill/>
          </a:ln>
        </p:spPr>
        <p:txBody>
          <a:bodyPr spcFirstLastPara="1" wrap="square" lIns="79125" tIns="39550" rIns="79125" bIns="3955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000" b="1" i="0" u="none" strike="noStrike" cap="none">
                <a:solidFill>
                  <a:srgbClr val="CCCCCC"/>
                </a:solidFill>
                <a:latin typeface="Calibri"/>
                <a:ea typeface="Calibri"/>
                <a:cs typeface="Calibri"/>
                <a:sym typeface="Calibri"/>
              </a:rPr>
              <a:t>Step 1</a:t>
            </a:r>
            <a:endParaRPr sz="1000" b="1" i="0" u="none" strike="noStrike" cap="none">
              <a:solidFill>
                <a:srgbClr val="CCCCCC"/>
              </a:solidFill>
              <a:latin typeface="Calibri"/>
              <a:ea typeface="Calibri"/>
              <a:cs typeface="Calibri"/>
              <a:sym typeface="Calibri"/>
            </a:endParaRPr>
          </a:p>
        </p:txBody>
      </p:sp>
      <p:sp>
        <p:nvSpPr>
          <p:cNvPr id="859" name="Google Shape;859;p77"/>
          <p:cNvSpPr/>
          <p:nvPr/>
        </p:nvSpPr>
        <p:spPr>
          <a:xfrm>
            <a:off x="8633525" y="268300"/>
            <a:ext cx="510600" cy="242400"/>
          </a:xfrm>
          <a:prstGeom prst="rect">
            <a:avLst/>
          </a:prstGeom>
          <a:solidFill>
            <a:srgbClr val="F3F3F3"/>
          </a:solidFill>
          <a:ln>
            <a:noFill/>
          </a:ln>
        </p:spPr>
        <p:txBody>
          <a:bodyPr spcFirstLastPara="1" wrap="square" lIns="79125" tIns="39550" rIns="79125" bIns="3955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000" b="1" i="0" u="none" strike="noStrike" cap="none">
                <a:solidFill>
                  <a:srgbClr val="CCCCCC"/>
                </a:solidFill>
                <a:latin typeface="Calibri"/>
                <a:ea typeface="Calibri"/>
                <a:cs typeface="Calibri"/>
                <a:sym typeface="Calibri"/>
              </a:rPr>
              <a:t>Step 2</a:t>
            </a:r>
            <a:endParaRPr sz="1000" b="1" i="0" u="none" strike="noStrike" cap="none">
              <a:solidFill>
                <a:srgbClr val="CCCCCC"/>
              </a:solidFill>
              <a:latin typeface="Calibri"/>
              <a:ea typeface="Calibri"/>
              <a:cs typeface="Calibri"/>
              <a:sym typeface="Calibri"/>
            </a:endParaRPr>
          </a:p>
        </p:txBody>
      </p:sp>
      <p:sp>
        <p:nvSpPr>
          <p:cNvPr id="860" name="Google Shape;860;p77"/>
          <p:cNvSpPr/>
          <p:nvPr/>
        </p:nvSpPr>
        <p:spPr>
          <a:xfrm>
            <a:off x="8633525" y="804150"/>
            <a:ext cx="510600" cy="242400"/>
          </a:xfrm>
          <a:prstGeom prst="rect">
            <a:avLst/>
          </a:prstGeom>
          <a:solidFill>
            <a:srgbClr val="F3F3F3"/>
          </a:solidFill>
          <a:ln>
            <a:noFill/>
          </a:ln>
        </p:spPr>
        <p:txBody>
          <a:bodyPr spcFirstLastPara="1" wrap="square" lIns="79125" tIns="39550" rIns="79125" bIns="3955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000" b="1" i="0" u="none" strike="noStrike" cap="none">
                <a:solidFill>
                  <a:srgbClr val="CCCCCC"/>
                </a:solidFill>
                <a:latin typeface="Calibri"/>
                <a:ea typeface="Calibri"/>
                <a:cs typeface="Calibri"/>
                <a:sym typeface="Calibri"/>
              </a:rPr>
              <a:t>Step 4</a:t>
            </a:r>
            <a:endParaRPr sz="1000" b="1" i="0" u="none" strike="noStrike" cap="none">
              <a:solidFill>
                <a:srgbClr val="CCCCCC"/>
              </a:solidFill>
              <a:latin typeface="Calibri"/>
              <a:ea typeface="Calibri"/>
              <a:cs typeface="Calibri"/>
              <a:sym typeface="Calibri"/>
            </a:endParaRPr>
          </a:p>
        </p:txBody>
      </p:sp>
      <p:sp>
        <p:nvSpPr>
          <p:cNvPr id="861" name="Google Shape;861;p77"/>
          <p:cNvSpPr/>
          <p:nvPr/>
        </p:nvSpPr>
        <p:spPr>
          <a:xfrm>
            <a:off x="8633525" y="536600"/>
            <a:ext cx="510600" cy="242400"/>
          </a:xfrm>
          <a:prstGeom prst="rect">
            <a:avLst/>
          </a:prstGeom>
          <a:solidFill>
            <a:srgbClr val="F3F3F3"/>
          </a:solidFill>
          <a:ln>
            <a:noFill/>
          </a:ln>
        </p:spPr>
        <p:txBody>
          <a:bodyPr spcFirstLastPara="1" wrap="square" lIns="79125" tIns="39550" rIns="79125" bIns="3955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000" b="1" i="0" u="none" strike="noStrike" cap="none">
                <a:solidFill>
                  <a:srgbClr val="CCCCCC"/>
                </a:solidFill>
                <a:latin typeface="Calibri"/>
                <a:ea typeface="Calibri"/>
                <a:cs typeface="Calibri"/>
                <a:sym typeface="Calibri"/>
              </a:rPr>
              <a:t>Step 3</a:t>
            </a:r>
            <a:endParaRPr sz="1000" b="1" i="0" u="none" strike="noStrike" cap="none">
              <a:solidFill>
                <a:srgbClr val="CCCCCC"/>
              </a:solidFill>
              <a:latin typeface="Calibri"/>
              <a:ea typeface="Calibri"/>
              <a:cs typeface="Calibri"/>
              <a:sym typeface="Calibri"/>
            </a:endParaRPr>
          </a:p>
        </p:txBody>
      </p:sp>
      <p:sp>
        <p:nvSpPr>
          <p:cNvPr id="862" name="Google Shape;862;p77"/>
          <p:cNvSpPr/>
          <p:nvPr/>
        </p:nvSpPr>
        <p:spPr>
          <a:xfrm>
            <a:off x="8633525" y="1339250"/>
            <a:ext cx="510600" cy="242400"/>
          </a:xfrm>
          <a:prstGeom prst="rect">
            <a:avLst/>
          </a:prstGeom>
          <a:solidFill>
            <a:srgbClr val="EFEFEF"/>
          </a:solidFill>
          <a:ln>
            <a:noFill/>
          </a:ln>
        </p:spPr>
        <p:txBody>
          <a:bodyPr spcFirstLastPara="1" wrap="square" lIns="79125" tIns="39550" rIns="79125" bIns="3955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000" b="1" i="0" u="none" strike="noStrike" cap="none">
                <a:solidFill>
                  <a:srgbClr val="CCCCCC"/>
                </a:solidFill>
                <a:latin typeface="Calibri"/>
                <a:ea typeface="Calibri"/>
                <a:cs typeface="Calibri"/>
                <a:sym typeface="Calibri"/>
              </a:rPr>
              <a:t>Step 6</a:t>
            </a:r>
            <a:endParaRPr sz="1000" b="1" i="0" u="none" strike="noStrike" cap="none">
              <a:solidFill>
                <a:srgbClr val="CCCCCC"/>
              </a:solidFill>
              <a:latin typeface="Calibri"/>
              <a:ea typeface="Calibri"/>
              <a:cs typeface="Calibri"/>
              <a:sym typeface="Calibri"/>
            </a:endParaRPr>
          </a:p>
        </p:txBody>
      </p:sp>
      <p:sp>
        <p:nvSpPr>
          <p:cNvPr id="863" name="Google Shape;863;p77"/>
          <p:cNvSpPr/>
          <p:nvPr/>
        </p:nvSpPr>
        <p:spPr>
          <a:xfrm>
            <a:off x="8633525" y="1071700"/>
            <a:ext cx="510600" cy="242400"/>
          </a:xfrm>
          <a:prstGeom prst="rect">
            <a:avLst/>
          </a:prstGeom>
          <a:solidFill>
            <a:srgbClr val="FFF200"/>
          </a:solidFill>
          <a:ln>
            <a:noFill/>
          </a:ln>
        </p:spPr>
        <p:txBody>
          <a:bodyPr spcFirstLastPara="1" wrap="square" lIns="79125" tIns="39550" rIns="79125" bIns="3955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000" b="1" i="0" u="none" strike="noStrike" cap="none">
                <a:solidFill>
                  <a:srgbClr val="000000"/>
                </a:solidFill>
                <a:latin typeface="Calibri"/>
                <a:ea typeface="Calibri"/>
                <a:cs typeface="Calibri"/>
                <a:sym typeface="Calibri"/>
              </a:rPr>
              <a:t>Step 5</a:t>
            </a:r>
            <a:endParaRPr sz="1000" b="1" i="0" u="none" strike="noStrike" cap="none">
              <a:solidFill>
                <a:srgbClr val="000000"/>
              </a:solidFill>
              <a:latin typeface="Calibri"/>
              <a:ea typeface="Calibri"/>
              <a:cs typeface="Calibri"/>
              <a:sym typeface="Calibri"/>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867"/>
        <p:cNvGrpSpPr/>
        <p:nvPr/>
      </p:nvGrpSpPr>
      <p:grpSpPr>
        <a:xfrm>
          <a:off x="0" y="0"/>
          <a:ext cx="0" cy="0"/>
          <a:chOff x="0" y="0"/>
          <a:chExt cx="0" cy="0"/>
        </a:xfrm>
      </p:grpSpPr>
      <p:sp>
        <p:nvSpPr>
          <p:cNvPr id="868" name="Google Shape;868;p78"/>
          <p:cNvSpPr txBox="1">
            <a:spLocks noGrp="1"/>
          </p:cNvSpPr>
          <p:nvPr>
            <p:ph type="sldNum" idx="12"/>
          </p:nvPr>
        </p:nvSpPr>
        <p:spPr>
          <a:xfrm>
            <a:off x="8164677" y="4779753"/>
            <a:ext cx="682500" cy="196200"/>
          </a:xfrm>
          <a:prstGeom prst="rect">
            <a:avLst/>
          </a:prstGeom>
          <a:noFill/>
          <a:ln>
            <a:noFill/>
          </a:ln>
        </p:spPr>
        <p:txBody>
          <a:bodyPr spcFirstLastPara="1" wrap="square" lIns="39550" tIns="39550" rIns="39550" bIns="39550" anchor="ctr" anchorCtr="0">
            <a:noAutofit/>
          </a:bodyPr>
          <a:lstStyle/>
          <a:p>
            <a:pPr marL="0" marR="0" lvl="0" indent="0" algn="r" rtl="0">
              <a:lnSpc>
                <a:spcPct val="100000"/>
              </a:lnSpc>
              <a:spcBef>
                <a:spcPts val="0"/>
              </a:spcBef>
              <a:spcAft>
                <a:spcPts val="0"/>
              </a:spcAft>
              <a:buClr>
                <a:srgbClr val="000000"/>
              </a:buClr>
              <a:buSzPts val="900"/>
              <a:buFont typeface="Arial"/>
              <a:buNone/>
            </a:pPr>
            <a:fld id="{00000000-1234-1234-1234-123412341234}" type="slidenum">
              <a:rPr lang="en-US" sz="800" b="0" i="0" u="none" strike="noStrike" cap="none">
                <a:solidFill>
                  <a:srgbClr val="F6F5F3"/>
                </a:solidFill>
                <a:latin typeface="Arial"/>
                <a:ea typeface="Arial"/>
                <a:cs typeface="Arial"/>
                <a:sym typeface="Arial"/>
              </a:rPr>
              <a:t>61</a:t>
            </a:fld>
            <a:endParaRPr sz="800" b="0" i="0" u="none" strike="noStrike" cap="none">
              <a:solidFill>
                <a:srgbClr val="F6F5F3"/>
              </a:solidFill>
              <a:latin typeface="Arial"/>
              <a:ea typeface="Arial"/>
              <a:cs typeface="Arial"/>
              <a:sym typeface="Arial"/>
            </a:endParaRPr>
          </a:p>
        </p:txBody>
      </p:sp>
      <p:grpSp>
        <p:nvGrpSpPr>
          <p:cNvPr id="869" name="Google Shape;869;p78"/>
          <p:cNvGrpSpPr/>
          <p:nvPr/>
        </p:nvGrpSpPr>
        <p:grpSpPr>
          <a:xfrm>
            <a:off x="1507613" y="613163"/>
            <a:ext cx="6128779" cy="3917184"/>
            <a:chOff x="1508525" y="150200"/>
            <a:chExt cx="6128779" cy="3917184"/>
          </a:xfrm>
        </p:grpSpPr>
        <p:sp>
          <p:nvSpPr>
            <p:cNvPr id="870" name="Google Shape;870;p78"/>
            <p:cNvSpPr/>
            <p:nvPr/>
          </p:nvSpPr>
          <p:spPr>
            <a:xfrm>
              <a:off x="1531100" y="704400"/>
              <a:ext cx="6106200" cy="432000"/>
            </a:xfrm>
            <a:prstGeom prst="rect">
              <a:avLst/>
            </a:prstGeom>
            <a:solidFill>
              <a:schemeClr val="lt2"/>
            </a:solidFill>
            <a:ln>
              <a:noFill/>
            </a:ln>
          </p:spPr>
          <p:txBody>
            <a:bodyPr spcFirstLastPara="1" wrap="square" lIns="79125" tIns="39550" rIns="79125" bIns="3955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rgbClr val="FFFFFF"/>
                </a:solidFill>
                <a:latin typeface="Arial"/>
                <a:ea typeface="Arial"/>
                <a:cs typeface="Arial"/>
                <a:sym typeface="Arial"/>
              </a:endParaRPr>
            </a:p>
          </p:txBody>
        </p:sp>
        <p:sp>
          <p:nvSpPr>
            <p:cNvPr id="871" name="Google Shape;871;p78"/>
            <p:cNvSpPr/>
            <p:nvPr/>
          </p:nvSpPr>
          <p:spPr>
            <a:xfrm>
              <a:off x="1531104" y="1258609"/>
              <a:ext cx="6106200" cy="432000"/>
            </a:xfrm>
            <a:prstGeom prst="rect">
              <a:avLst/>
            </a:prstGeom>
            <a:solidFill>
              <a:schemeClr val="lt2"/>
            </a:solidFill>
            <a:ln>
              <a:noFill/>
            </a:ln>
          </p:spPr>
          <p:txBody>
            <a:bodyPr spcFirstLastPara="1" wrap="square" lIns="79125" tIns="39550" rIns="79125" bIns="3955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rgbClr val="FFFFFF"/>
                </a:solidFill>
                <a:latin typeface="Arial"/>
                <a:ea typeface="Arial"/>
                <a:cs typeface="Arial"/>
                <a:sym typeface="Arial"/>
              </a:endParaRPr>
            </a:p>
          </p:txBody>
        </p:sp>
        <p:sp>
          <p:nvSpPr>
            <p:cNvPr id="872" name="Google Shape;872;p78"/>
            <p:cNvSpPr txBox="1"/>
            <p:nvPr/>
          </p:nvSpPr>
          <p:spPr>
            <a:xfrm>
              <a:off x="1810328" y="1353394"/>
              <a:ext cx="5547600" cy="242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1">
                  <a:latin typeface="Calibri"/>
                  <a:ea typeface="Calibri"/>
                  <a:cs typeface="Calibri"/>
                  <a:sym typeface="Calibri"/>
                </a:rPr>
                <a:t>3</a:t>
              </a:r>
              <a:r>
                <a:rPr lang="en-US" sz="1600" b="1" i="0" u="none" strike="noStrike" cap="none">
                  <a:solidFill>
                    <a:srgbClr val="000000"/>
                  </a:solidFill>
                  <a:latin typeface="Calibri"/>
                  <a:ea typeface="Calibri"/>
                  <a:cs typeface="Calibri"/>
                  <a:sym typeface="Calibri"/>
                </a:rPr>
                <a:t>. List and inventarize relevant concepts</a:t>
              </a:r>
              <a:endParaRPr sz="12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endParaRPr sz="1600" b="1" i="0" u="none" strike="noStrike" cap="none">
                <a:solidFill>
                  <a:srgbClr val="000000"/>
                </a:solidFill>
                <a:latin typeface="Calibri"/>
                <a:ea typeface="Calibri"/>
                <a:cs typeface="Calibri"/>
                <a:sym typeface="Calibri"/>
              </a:endParaRPr>
            </a:p>
          </p:txBody>
        </p:sp>
        <p:sp>
          <p:nvSpPr>
            <p:cNvPr id="873" name="Google Shape;873;p78"/>
            <p:cNvSpPr txBox="1"/>
            <p:nvPr/>
          </p:nvSpPr>
          <p:spPr>
            <a:xfrm>
              <a:off x="1798204" y="772950"/>
              <a:ext cx="5838300" cy="1425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1">
                  <a:latin typeface="Calibri"/>
                  <a:ea typeface="Calibri"/>
                  <a:cs typeface="Calibri"/>
                  <a:sym typeface="Calibri"/>
                </a:rPr>
                <a:t>2</a:t>
              </a:r>
              <a:r>
                <a:rPr lang="en-US" sz="1600" b="1" i="0" u="none" strike="noStrike" cap="none">
                  <a:solidFill>
                    <a:srgbClr val="000000"/>
                  </a:solidFill>
                  <a:latin typeface="Calibri"/>
                  <a:ea typeface="Calibri"/>
                  <a:cs typeface="Calibri"/>
                  <a:sym typeface="Calibri"/>
                </a:rPr>
                <a:t>. Define use cases</a:t>
              </a:r>
              <a:endParaRPr sz="12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endParaRPr sz="1600" b="1" i="0" u="none" strike="noStrike" cap="none">
                <a:solidFill>
                  <a:srgbClr val="000000"/>
                </a:solidFill>
                <a:latin typeface="Calibri"/>
                <a:ea typeface="Calibri"/>
                <a:cs typeface="Calibri"/>
                <a:sym typeface="Calibri"/>
              </a:endParaRPr>
            </a:p>
          </p:txBody>
        </p:sp>
        <p:sp>
          <p:nvSpPr>
            <p:cNvPr id="874" name="Google Shape;874;p78"/>
            <p:cNvSpPr/>
            <p:nvPr/>
          </p:nvSpPr>
          <p:spPr>
            <a:xfrm>
              <a:off x="1508529" y="2420334"/>
              <a:ext cx="6106200" cy="432000"/>
            </a:xfrm>
            <a:prstGeom prst="rect">
              <a:avLst/>
            </a:prstGeom>
            <a:solidFill>
              <a:schemeClr val="lt2"/>
            </a:solidFill>
            <a:ln>
              <a:noFill/>
            </a:ln>
          </p:spPr>
          <p:txBody>
            <a:bodyPr spcFirstLastPara="1" wrap="square" lIns="79125" tIns="39550" rIns="79125" bIns="3955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rgbClr val="FFFFFF"/>
                </a:solidFill>
                <a:latin typeface="Arial"/>
                <a:ea typeface="Arial"/>
                <a:cs typeface="Arial"/>
                <a:sym typeface="Arial"/>
              </a:endParaRPr>
            </a:p>
          </p:txBody>
        </p:sp>
        <p:sp>
          <p:nvSpPr>
            <p:cNvPr id="875" name="Google Shape;875;p78"/>
            <p:cNvSpPr txBox="1"/>
            <p:nvPr/>
          </p:nvSpPr>
          <p:spPr>
            <a:xfrm>
              <a:off x="1810340" y="2515119"/>
              <a:ext cx="5547600" cy="242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1">
                  <a:latin typeface="Calibri"/>
                  <a:ea typeface="Calibri"/>
                  <a:cs typeface="Calibri"/>
                  <a:sym typeface="Calibri"/>
                </a:rPr>
                <a:t>5</a:t>
              </a:r>
              <a:r>
                <a:rPr lang="en-US" sz="1600" b="1" i="0" u="none" strike="noStrike" cap="none">
                  <a:solidFill>
                    <a:srgbClr val="000000"/>
                  </a:solidFill>
                  <a:latin typeface="Calibri"/>
                  <a:ea typeface="Calibri"/>
                  <a:cs typeface="Calibri"/>
                  <a:sym typeface="Calibri"/>
                </a:rPr>
                <a:t>. Map your concepts on the existing vocabularies and AP’s</a:t>
              </a:r>
              <a:endParaRPr sz="12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endParaRPr sz="1600" b="1" i="0" u="none" strike="noStrike" cap="none">
                <a:solidFill>
                  <a:srgbClr val="000000"/>
                </a:solidFill>
                <a:latin typeface="Calibri"/>
                <a:ea typeface="Calibri"/>
                <a:cs typeface="Calibri"/>
                <a:sym typeface="Calibri"/>
              </a:endParaRPr>
            </a:p>
          </p:txBody>
        </p:sp>
        <p:sp>
          <p:nvSpPr>
            <p:cNvPr id="876" name="Google Shape;876;p78"/>
            <p:cNvSpPr/>
            <p:nvPr/>
          </p:nvSpPr>
          <p:spPr>
            <a:xfrm>
              <a:off x="1508525" y="1812800"/>
              <a:ext cx="6106200" cy="432000"/>
            </a:xfrm>
            <a:prstGeom prst="rect">
              <a:avLst/>
            </a:prstGeom>
            <a:solidFill>
              <a:schemeClr val="lt2"/>
            </a:solidFill>
            <a:ln>
              <a:noFill/>
            </a:ln>
          </p:spPr>
          <p:txBody>
            <a:bodyPr spcFirstLastPara="1" wrap="square" lIns="79125" tIns="39550" rIns="79125" bIns="3955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rgbClr val="FFFFFF"/>
                </a:solidFill>
                <a:latin typeface="Arial"/>
                <a:ea typeface="Arial"/>
                <a:cs typeface="Arial"/>
                <a:sym typeface="Arial"/>
              </a:endParaRPr>
            </a:p>
          </p:txBody>
        </p:sp>
        <p:sp>
          <p:nvSpPr>
            <p:cNvPr id="877" name="Google Shape;877;p78"/>
            <p:cNvSpPr txBox="1"/>
            <p:nvPr/>
          </p:nvSpPr>
          <p:spPr>
            <a:xfrm>
              <a:off x="1798204" y="1908013"/>
              <a:ext cx="5838300" cy="1425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1">
                  <a:latin typeface="Calibri"/>
                  <a:ea typeface="Calibri"/>
                  <a:cs typeface="Calibri"/>
                  <a:sym typeface="Calibri"/>
                </a:rPr>
                <a:t>4</a:t>
              </a:r>
              <a:r>
                <a:rPr lang="en-US" sz="1600" b="1" i="0" u="none" strike="noStrike" cap="none">
                  <a:solidFill>
                    <a:srgbClr val="000000"/>
                  </a:solidFill>
                  <a:latin typeface="Calibri"/>
                  <a:ea typeface="Calibri"/>
                  <a:cs typeface="Calibri"/>
                  <a:sym typeface="Calibri"/>
                </a:rPr>
                <a:t>. Study and look for existing vocabularies and AP’s</a:t>
              </a:r>
              <a:endParaRPr sz="12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endParaRPr sz="1600" b="1" i="0" u="none" strike="noStrike" cap="none">
                <a:solidFill>
                  <a:srgbClr val="000000"/>
                </a:solidFill>
                <a:latin typeface="Calibri"/>
                <a:ea typeface="Calibri"/>
                <a:cs typeface="Calibri"/>
                <a:sym typeface="Calibri"/>
              </a:endParaRPr>
            </a:p>
          </p:txBody>
        </p:sp>
        <p:sp>
          <p:nvSpPr>
            <p:cNvPr id="878" name="Google Shape;878;p78"/>
            <p:cNvSpPr/>
            <p:nvPr/>
          </p:nvSpPr>
          <p:spPr>
            <a:xfrm>
              <a:off x="1518904" y="3635384"/>
              <a:ext cx="6106200" cy="432000"/>
            </a:xfrm>
            <a:prstGeom prst="rect">
              <a:avLst/>
            </a:prstGeom>
            <a:solidFill>
              <a:schemeClr val="accent1"/>
            </a:solidFill>
            <a:ln>
              <a:noFill/>
            </a:ln>
          </p:spPr>
          <p:txBody>
            <a:bodyPr spcFirstLastPara="1" wrap="square" lIns="79125" tIns="39550" rIns="79125" bIns="3955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rgbClr val="FFFFFF"/>
                </a:solidFill>
                <a:latin typeface="Arial"/>
                <a:ea typeface="Arial"/>
                <a:cs typeface="Arial"/>
                <a:sym typeface="Arial"/>
              </a:endParaRPr>
            </a:p>
          </p:txBody>
        </p:sp>
        <p:sp>
          <p:nvSpPr>
            <p:cNvPr id="879" name="Google Shape;879;p78"/>
            <p:cNvSpPr txBox="1"/>
            <p:nvPr/>
          </p:nvSpPr>
          <p:spPr>
            <a:xfrm>
              <a:off x="1798190" y="3730169"/>
              <a:ext cx="5547600" cy="242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1">
                  <a:latin typeface="Calibri"/>
                  <a:ea typeface="Calibri"/>
                  <a:cs typeface="Calibri"/>
                  <a:sym typeface="Calibri"/>
                </a:rPr>
                <a:t>7</a:t>
              </a:r>
              <a:r>
                <a:rPr lang="en-US" sz="1600" b="1" i="0" u="none" strike="noStrike" cap="none">
                  <a:solidFill>
                    <a:srgbClr val="000000"/>
                  </a:solidFill>
                  <a:latin typeface="Calibri"/>
                  <a:ea typeface="Calibri"/>
                  <a:cs typeface="Calibri"/>
                  <a:sym typeface="Calibri"/>
                </a:rPr>
                <a:t>. Establish an implementation model</a:t>
              </a:r>
              <a:endParaRPr sz="12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endParaRPr sz="1600" b="1" i="0" u="none" strike="noStrike" cap="none">
                <a:solidFill>
                  <a:srgbClr val="000000"/>
                </a:solidFill>
                <a:latin typeface="Calibri"/>
                <a:ea typeface="Calibri"/>
                <a:cs typeface="Calibri"/>
                <a:sym typeface="Calibri"/>
              </a:endParaRPr>
            </a:p>
          </p:txBody>
        </p:sp>
        <p:sp>
          <p:nvSpPr>
            <p:cNvPr id="880" name="Google Shape;880;p78"/>
            <p:cNvSpPr/>
            <p:nvPr/>
          </p:nvSpPr>
          <p:spPr>
            <a:xfrm>
              <a:off x="1518900" y="3027850"/>
              <a:ext cx="6106200" cy="432000"/>
            </a:xfrm>
            <a:prstGeom prst="rect">
              <a:avLst/>
            </a:prstGeom>
            <a:solidFill>
              <a:schemeClr val="lt2"/>
            </a:solidFill>
            <a:ln>
              <a:noFill/>
            </a:ln>
          </p:spPr>
          <p:txBody>
            <a:bodyPr spcFirstLastPara="1" wrap="square" lIns="79125" tIns="39550" rIns="79125" bIns="3955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rgbClr val="FFFFFF"/>
                </a:solidFill>
                <a:latin typeface="Arial"/>
                <a:ea typeface="Arial"/>
                <a:cs typeface="Arial"/>
                <a:sym typeface="Arial"/>
              </a:endParaRPr>
            </a:p>
          </p:txBody>
        </p:sp>
        <p:sp>
          <p:nvSpPr>
            <p:cNvPr id="881" name="Google Shape;881;p78"/>
            <p:cNvSpPr txBox="1"/>
            <p:nvPr/>
          </p:nvSpPr>
          <p:spPr>
            <a:xfrm>
              <a:off x="1798204" y="3172600"/>
              <a:ext cx="5838300" cy="1425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1">
                  <a:latin typeface="Calibri"/>
                  <a:ea typeface="Calibri"/>
                  <a:cs typeface="Calibri"/>
                  <a:sym typeface="Calibri"/>
                </a:rPr>
                <a:t>6</a:t>
              </a:r>
              <a:r>
                <a:rPr lang="en-US" sz="1600" b="1" i="0" u="none" strike="noStrike" cap="none">
                  <a:solidFill>
                    <a:srgbClr val="000000"/>
                  </a:solidFill>
                  <a:latin typeface="Calibri"/>
                  <a:ea typeface="Calibri"/>
                  <a:cs typeface="Calibri"/>
                  <a:sym typeface="Calibri"/>
                </a:rPr>
                <a:t>. Find a solution for unmapped concepts</a:t>
              </a:r>
              <a:endParaRPr sz="12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endParaRPr sz="1600" b="1" i="0" u="none" strike="noStrike" cap="none">
                <a:solidFill>
                  <a:srgbClr val="000000"/>
                </a:solidFill>
                <a:latin typeface="Calibri"/>
                <a:ea typeface="Calibri"/>
                <a:cs typeface="Calibri"/>
                <a:sym typeface="Calibri"/>
              </a:endParaRPr>
            </a:p>
          </p:txBody>
        </p:sp>
        <p:sp>
          <p:nvSpPr>
            <p:cNvPr id="882" name="Google Shape;882;p78"/>
            <p:cNvSpPr/>
            <p:nvPr/>
          </p:nvSpPr>
          <p:spPr>
            <a:xfrm>
              <a:off x="1531100" y="150200"/>
              <a:ext cx="6106200" cy="432000"/>
            </a:xfrm>
            <a:prstGeom prst="rect">
              <a:avLst/>
            </a:prstGeom>
            <a:solidFill>
              <a:schemeClr val="lt2"/>
            </a:solidFill>
            <a:ln>
              <a:noFill/>
            </a:ln>
          </p:spPr>
          <p:txBody>
            <a:bodyPr spcFirstLastPara="1" wrap="square" lIns="79125" tIns="39550" rIns="79125" bIns="39550" anchor="ctr" anchorCtr="0">
              <a:noAutofit/>
            </a:bodyPr>
            <a:lstStyle/>
            <a:p>
              <a:pPr marL="0" marR="0" lvl="0" indent="0" algn="l" rtl="0">
                <a:lnSpc>
                  <a:spcPct val="100000"/>
                </a:lnSpc>
                <a:spcBef>
                  <a:spcPts val="0"/>
                </a:spcBef>
                <a:spcAft>
                  <a:spcPts val="0"/>
                </a:spcAft>
                <a:buNone/>
              </a:pPr>
              <a:endParaRPr sz="1200" b="1" i="0" u="none" strike="noStrike" cap="none">
                <a:solidFill>
                  <a:schemeClr val="dk1"/>
                </a:solidFill>
                <a:latin typeface="Calibri"/>
                <a:ea typeface="Calibri"/>
                <a:cs typeface="Calibri"/>
                <a:sym typeface="Calibri"/>
              </a:endParaRPr>
            </a:p>
          </p:txBody>
        </p:sp>
        <p:sp>
          <p:nvSpPr>
            <p:cNvPr id="883" name="Google Shape;883;p78"/>
            <p:cNvSpPr txBox="1"/>
            <p:nvPr/>
          </p:nvSpPr>
          <p:spPr>
            <a:xfrm>
              <a:off x="1798204" y="227225"/>
              <a:ext cx="5838300" cy="1425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1">
                  <a:latin typeface="Calibri"/>
                  <a:ea typeface="Calibri"/>
                  <a:cs typeface="Calibri"/>
                  <a:sym typeface="Calibri"/>
                </a:rPr>
                <a:t>1</a:t>
              </a:r>
              <a:r>
                <a:rPr lang="en-US" sz="1600" b="1" i="0" u="none" strike="noStrike" cap="none">
                  <a:solidFill>
                    <a:srgbClr val="000000"/>
                  </a:solidFill>
                  <a:latin typeface="Calibri"/>
                  <a:ea typeface="Calibri"/>
                  <a:cs typeface="Calibri"/>
                  <a:sym typeface="Calibri"/>
                </a:rPr>
                <a:t>. </a:t>
              </a:r>
              <a:r>
                <a:rPr lang="en-US" sz="1600" b="1">
                  <a:latin typeface="Calibri"/>
                  <a:ea typeface="Calibri"/>
                  <a:cs typeface="Calibri"/>
                  <a:sym typeface="Calibri"/>
                </a:rPr>
                <a:t>Identify stakeholders</a:t>
              </a:r>
              <a:endParaRPr sz="12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endParaRPr sz="1600" b="1" i="0" u="none" strike="noStrike" cap="none">
                <a:solidFill>
                  <a:srgbClr val="000000"/>
                </a:solidFill>
                <a:latin typeface="Calibri"/>
                <a:ea typeface="Calibri"/>
                <a:cs typeface="Calibri"/>
                <a:sym typeface="Calibri"/>
              </a:endParaRPr>
            </a:p>
          </p:txBody>
        </p:sp>
      </p:gr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887"/>
        <p:cNvGrpSpPr/>
        <p:nvPr/>
      </p:nvGrpSpPr>
      <p:grpSpPr>
        <a:xfrm>
          <a:off x="0" y="0"/>
          <a:ext cx="0" cy="0"/>
          <a:chOff x="0" y="0"/>
          <a:chExt cx="0" cy="0"/>
        </a:xfrm>
      </p:grpSpPr>
      <p:sp>
        <p:nvSpPr>
          <p:cNvPr id="888" name="Google Shape;888;p79"/>
          <p:cNvSpPr txBox="1"/>
          <p:nvPr/>
        </p:nvSpPr>
        <p:spPr>
          <a:xfrm>
            <a:off x="502725" y="168400"/>
            <a:ext cx="8641200" cy="442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rgbClr val="000000"/>
                </a:solidFill>
                <a:latin typeface="Proxima Nova"/>
                <a:ea typeface="Proxima Nova"/>
                <a:cs typeface="Proxima Nova"/>
                <a:sym typeface="Proxima Nova"/>
              </a:rPr>
              <a:t>Step 6: Establish an implementation model</a:t>
            </a:r>
            <a:endParaRPr sz="2400" b="1" i="0" u="none" strike="noStrike" cap="none">
              <a:solidFill>
                <a:srgbClr val="000000"/>
              </a:solidFill>
              <a:latin typeface="Proxima Nova"/>
              <a:ea typeface="Proxima Nova"/>
              <a:cs typeface="Proxima Nova"/>
              <a:sym typeface="Proxima Nova"/>
            </a:endParaRPr>
          </a:p>
        </p:txBody>
      </p:sp>
      <p:cxnSp>
        <p:nvCxnSpPr>
          <p:cNvPr id="889" name="Google Shape;889;p79"/>
          <p:cNvCxnSpPr/>
          <p:nvPr/>
        </p:nvCxnSpPr>
        <p:spPr>
          <a:xfrm>
            <a:off x="609875" y="765050"/>
            <a:ext cx="566400" cy="0"/>
          </a:xfrm>
          <a:prstGeom prst="straightConnector1">
            <a:avLst/>
          </a:prstGeom>
          <a:noFill/>
          <a:ln w="38100" cap="flat" cmpd="sng">
            <a:solidFill>
              <a:schemeClr val="accent1"/>
            </a:solidFill>
            <a:prstDash val="solid"/>
            <a:round/>
            <a:headEnd type="none" w="sm" len="sm"/>
            <a:tailEnd type="none" w="sm" len="sm"/>
          </a:ln>
        </p:spPr>
      </p:cxnSp>
      <p:sp>
        <p:nvSpPr>
          <p:cNvPr id="890" name="Google Shape;890;p79"/>
          <p:cNvSpPr txBox="1">
            <a:spLocks noGrp="1"/>
          </p:cNvSpPr>
          <p:nvPr>
            <p:ph type="body" idx="4294967295"/>
          </p:nvPr>
        </p:nvSpPr>
        <p:spPr>
          <a:xfrm>
            <a:off x="384725" y="1099200"/>
            <a:ext cx="8759400" cy="27540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300"/>
              </a:spcBef>
              <a:spcAft>
                <a:spcPts val="0"/>
              </a:spcAft>
              <a:buSzPts val="1980"/>
              <a:buNone/>
            </a:pPr>
            <a:endParaRPr sz="1800"/>
          </a:p>
          <a:p>
            <a:pPr marL="0" lvl="0" indent="0" algn="l" rtl="0">
              <a:lnSpc>
                <a:spcPct val="90000"/>
              </a:lnSpc>
              <a:spcBef>
                <a:spcPts val="300"/>
              </a:spcBef>
              <a:spcAft>
                <a:spcPts val="0"/>
              </a:spcAft>
              <a:buSzPts val="1980"/>
              <a:buNone/>
            </a:pPr>
            <a:endParaRPr sz="1800"/>
          </a:p>
          <a:p>
            <a:pPr marL="0" marR="38100" lvl="0" indent="0" algn="l" rtl="0">
              <a:lnSpc>
                <a:spcPct val="128571"/>
              </a:lnSpc>
              <a:spcBef>
                <a:spcPts val="0"/>
              </a:spcBef>
              <a:spcAft>
                <a:spcPts val="0"/>
              </a:spcAft>
              <a:buSzPts val="1980"/>
              <a:buNone/>
            </a:pPr>
            <a:endParaRPr sz="2100">
              <a:solidFill>
                <a:srgbClr val="222222"/>
              </a:solidFill>
              <a:highlight>
                <a:srgbClr val="F8F9FA"/>
              </a:highlight>
              <a:latin typeface="Arial"/>
              <a:ea typeface="Arial"/>
              <a:cs typeface="Arial"/>
              <a:sym typeface="Arial"/>
            </a:endParaRPr>
          </a:p>
          <a:p>
            <a:pPr marL="0" lvl="0" indent="0" algn="l" rtl="0">
              <a:lnSpc>
                <a:spcPct val="90000"/>
              </a:lnSpc>
              <a:spcBef>
                <a:spcPts val="300"/>
              </a:spcBef>
              <a:spcAft>
                <a:spcPts val="0"/>
              </a:spcAft>
              <a:buSzPts val="1980"/>
              <a:buNone/>
            </a:pPr>
            <a:endParaRPr sz="1800"/>
          </a:p>
        </p:txBody>
      </p:sp>
      <p:sp>
        <p:nvSpPr>
          <p:cNvPr id="891" name="Google Shape;891;p79"/>
          <p:cNvSpPr txBox="1">
            <a:spLocks noGrp="1"/>
          </p:cNvSpPr>
          <p:nvPr>
            <p:ph type="body" idx="4294967295"/>
          </p:nvPr>
        </p:nvSpPr>
        <p:spPr>
          <a:xfrm>
            <a:off x="540000" y="1436400"/>
            <a:ext cx="8064000" cy="2754000"/>
          </a:xfrm>
          <a:prstGeom prst="rect">
            <a:avLst/>
          </a:prstGeom>
          <a:noFill/>
          <a:ln>
            <a:noFill/>
          </a:ln>
        </p:spPr>
        <p:txBody>
          <a:bodyPr spcFirstLastPara="1" wrap="square" lIns="91425" tIns="91425" rIns="91425" bIns="91425" anchor="t" anchorCtr="0">
            <a:noAutofit/>
          </a:bodyPr>
          <a:lstStyle/>
          <a:p>
            <a:pPr marL="0" lvl="0" indent="0" algn="just" rtl="0">
              <a:lnSpc>
                <a:spcPct val="100000"/>
              </a:lnSpc>
              <a:spcBef>
                <a:spcPts val="600"/>
              </a:spcBef>
              <a:spcAft>
                <a:spcPts val="0"/>
              </a:spcAft>
              <a:buSzPts val="1980"/>
              <a:buNone/>
            </a:pPr>
            <a:endParaRPr sz="1600"/>
          </a:p>
          <a:p>
            <a:pPr marL="457200" lvl="0" indent="-330200" algn="just" rtl="0">
              <a:lnSpc>
                <a:spcPct val="100000"/>
              </a:lnSpc>
              <a:spcBef>
                <a:spcPts val="600"/>
              </a:spcBef>
              <a:spcAft>
                <a:spcPts val="0"/>
              </a:spcAft>
              <a:buSzPts val="1600"/>
              <a:buChar char="➢"/>
            </a:pPr>
            <a:r>
              <a:rPr lang="en-US" sz="1600"/>
              <a:t>Start from the </a:t>
            </a:r>
            <a:r>
              <a:rPr lang="en-US" sz="1600" b="1"/>
              <a:t>entities </a:t>
            </a:r>
            <a:r>
              <a:rPr lang="en-US" sz="1600"/>
              <a:t>we have listed.</a:t>
            </a:r>
            <a:endParaRPr sz="1600"/>
          </a:p>
          <a:p>
            <a:pPr marL="914400" lvl="1" indent="-330200" algn="just" rtl="0">
              <a:lnSpc>
                <a:spcPct val="100000"/>
              </a:lnSpc>
              <a:spcBef>
                <a:spcPts val="600"/>
              </a:spcBef>
              <a:spcAft>
                <a:spcPts val="0"/>
              </a:spcAft>
              <a:buSzPts val="1600"/>
              <a:buChar char="○"/>
            </a:pPr>
            <a:r>
              <a:rPr lang="en-US" sz="1600"/>
              <a:t>An entity= concepts/information elements that make up the information model</a:t>
            </a:r>
            <a:endParaRPr sz="1600"/>
          </a:p>
          <a:p>
            <a:pPr marL="457200" lvl="0" indent="-330200" algn="just" rtl="0">
              <a:lnSpc>
                <a:spcPct val="100000"/>
              </a:lnSpc>
              <a:spcBef>
                <a:spcPts val="600"/>
              </a:spcBef>
              <a:spcAft>
                <a:spcPts val="0"/>
              </a:spcAft>
              <a:buSzPts val="1600"/>
              <a:buChar char="➢"/>
            </a:pPr>
            <a:r>
              <a:rPr lang="en-US" sz="1600"/>
              <a:t>Add </a:t>
            </a:r>
            <a:r>
              <a:rPr lang="en-US" sz="1600" b="1"/>
              <a:t>attributes</a:t>
            </a:r>
            <a:r>
              <a:rPr lang="en-US" sz="1600"/>
              <a:t> to the model</a:t>
            </a:r>
            <a:endParaRPr sz="1600"/>
          </a:p>
          <a:p>
            <a:pPr marL="914400" lvl="1" indent="-330200" algn="just" rtl="0">
              <a:lnSpc>
                <a:spcPct val="100000"/>
              </a:lnSpc>
              <a:spcBef>
                <a:spcPts val="600"/>
              </a:spcBef>
              <a:spcAft>
                <a:spcPts val="0"/>
              </a:spcAft>
              <a:buSzPts val="1600"/>
              <a:buChar char="○"/>
            </a:pPr>
            <a:r>
              <a:rPr lang="en-US" sz="1600"/>
              <a:t>An attribute= a property of a particular entity</a:t>
            </a:r>
            <a:endParaRPr sz="1600"/>
          </a:p>
          <a:p>
            <a:pPr marL="457200" lvl="0" indent="-330200" algn="just" rtl="0">
              <a:lnSpc>
                <a:spcPct val="100000"/>
              </a:lnSpc>
              <a:spcBef>
                <a:spcPts val="600"/>
              </a:spcBef>
              <a:spcAft>
                <a:spcPts val="0"/>
              </a:spcAft>
              <a:buSzPts val="1600"/>
              <a:buChar char="➢"/>
            </a:pPr>
            <a:r>
              <a:rPr lang="en-US" sz="1600"/>
              <a:t>Add </a:t>
            </a:r>
            <a:r>
              <a:rPr lang="en-US" sz="1600" b="1"/>
              <a:t>relationships</a:t>
            </a:r>
            <a:r>
              <a:rPr lang="en-US" sz="1600"/>
              <a:t> to the model: </a:t>
            </a:r>
            <a:endParaRPr sz="1600"/>
          </a:p>
          <a:p>
            <a:pPr marL="914400" lvl="1" indent="-330200" algn="just" rtl="0">
              <a:lnSpc>
                <a:spcPct val="100000"/>
              </a:lnSpc>
              <a:spcBef>
                <a:spcPts val="600"/>
              </a:spcBef>
              <a:spcAft>
                <a:spcPts val="0"/>
              </a:spcAft>
              <a:buSzPts val="1600"/>
              <a:buChar char="○"/>
            </a:pPr>
            <a:r>
              <a:rPr lang="en-US" sz="1600"/>
              <a:t>A relationship= the relationships between the entities</a:t>
            </a:r>
            <a:endParaRPr sz="1600"/>
          </a:p>
          <a:p>
            <a:pPr marL="457200" lvl="0" indent="-330200" algn="just" rtl="0">
              <a:lnSpc>
                <a:spcPct val="100000"/>
              </a:lnSpc>
              <a:spcBef>
                <a:spcPts val="600"/>
              </a:spcBef>
              <a:spcAft>
                <a:spcPts val="0"/>
              </a:spcAft>
              <a:buSzPts val="1600"/>
              <a:buChar char="➢"/>
            </a:pPr>
            <a:r>
              <a:rPr lang="en-US" sz="1600"/>
              <a:t>Add </a:t>
            </a:r>
            <a:r>
              <a:rPr lang="en-US" sz="1600" b="1"/>
              <a:t>cardinalities</a:t>
            </a:r>
            <a:r>
              <a:rPr lang="en-US" sz="1600"/>
              <a:t> to the model.</a:t>
            </a:r>
            <a:endParaRPr sz="1600"/>
          </a:p>
          <a:p>
            <a:pPr marL="914400" lvl="1" indent="-330200" algn="just" rtl="0">
              <a:lnSpc>
                <a:spcPct val="100000"/>
              </a:lnSpc>
              <a:spcBef>
                <a:spcPts val="600"/>
              </a:spcBef>
              <a:spcAft>
                <a:spcPts val="0"/>
              </a:spcAft>
              <a:buSzPts val="1600"/>
              <a:buChar char="○"/>
            </a:pPr>
            <a:r>
              <a:rPr lang="en-US" sz="1600"/>
              <a:t>Showing how many times a relationship can occur (see example next slide)</a:t>
            </a:r>
            <a:endParaRPr sz="1600"/>
          </a:p>
          <a:p>
            <a:pPr marL="457200" lvl="0" indent="-330200" algn="just" rtl="0">
              <a:lnSpc>
                <a:spcPct val="100000"/>
              </a:lnSpc>
              <a:spcBef>
                <a:spcPts val="600"/>
              </a:spcBef>
              <a:spcAft>
                <a:spcPts val="0"/>
              </a:spcAft>
              <a:buSzPts val="1600"/>
              <a:buChar char="➢"/>
            </a:pPr>
            <a:r>
              <a:rPr lang="en-US" sz="1600"/>
              <a:t>(Make definitions more concrete).</a:t>
            </a:r>
            <a:endParaRPr sz="1700">
              <a:solidFill>
                <a:srgbClr val="222222"/>
              </a:solidFill>
            </a:endParaRPr>
          </a:p>
        </p:txBody>
      </p:sp>
      <p:sp>
        <p:nvSpPr>
          <p:cNvPr id="892" name="Google Shape;892;p79"/>
          <p:cNvSpPr/>
          <p:nvPr/>
        </p:nvSpPr>
        <p:spPr>
          <a:xfrm>
            <a:off x="8633525" y="0"/>
            <a:ext cx="510600" cy="242400"/>
          </a:xfrm>
          <a:prstGeom prst="rect">
            <a:avLst/>
          </a:prstGeom>
          <a:solidFill>
            <a:srgbClr val="F3F3F3"/>
          </a:solidFill>
          <a:ln>
            <a:noFill/>
          </a:ln>
        </p:spPr>
        <p:txBody>
          <a:bodyPr spcFirstLastPara="1" wrap="square" lIns="79125" tIns="39550" rIns="79125" bIns="3955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000" b="1" i="0" u="none" strike="noStrike" cap="none">
                <a:solidFill>
                  <a:srgbClr val="CCCCCC"/>
                </a:solidFill>
                <a:latin typeface="Calibri"/>
                <a:ea typeface="Calibri"/>
                <a:cs typeface="Calibri"/>
                <a:sym typeface="Calibri"/>
              </a:rPr>
              <a:t>Step 1</a:t>
            </a:r>
            <a:endParaRPr sz="1000" b="1" i="0" u="none" strike="noStrike" cap="none">
              <a:solidFill>
                <a:srgbClr val="CCCCCC"/>
              </a:solidFill>
              <a:latin typeface="Calibri"/>
              <a:ea typeface="Calibri"/>
              <a:cs typeface="Calibri"/>
              <a:sym typeface="Calibri"/>
            </a:endParaRPr>
          </a:p>
        </p:txBody>
      </p:sp>
      <p:sp>
        <p:nvSpPr>
          <p:cNvPr id="893" name="Google Shape;893;p79"/>
          <p:cNvSpPr/>
          <p:nvPr/>
        </p:nvSpPr>
        <p:spPr>
          <a:xfrm>
            <a:off x="8633525" y="268300"/>
            <a:ext cx="510600" cy="242400"/>
          </a:xfrm>
          <a:prstGeom prst="rect">
            <a:avLst/>
          </a:prstGeom>
          <a:solidFill>
            <a:srgbClr val="F3F3F3"/>
          </a:solidFill>
          <a:ln>
            <a:noFill/>
          </a:ln>
        </p:spPr>
        <p:txBody>
          <a:bodyPr spcFirstLastPara="1" wrap="square" lIns="79125" tIns="39550" rIns="79125" bIns="3955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000" b="1" i="0" u="none" strike="noStrike" cap="none">
                <a:solidFill>
                  <a:srgbClr val="CCCCCC"/>
                </a:solidFill>
                <a:latin typeface="Calibri"/>
                <a:ea typeface="Calibri"/>
                <a:cs typeface="Calibri"/>
                <a:sym typeface="Calibri"/>
              </a:rPr>
              <a:t>Step 2</a:t>
            </a:r>
            <a:endParaRPr sz="1000" b="1" i="0" u="none" strike="noStrike" cap="none">
              <a:solidFill>
                <a:srgbClr val="CCCCCC"/>
              </a:solidFill>
              <a:latin typeface="Calibri"/>
              <a:ea typeface="Calibri"/>
              <a:cs typeface="Calibri"/>
              <a:sym typeface="Calibri"/>
            </a:endParaRPr>
          </a:p>
        </p:txBody>
      </p:sp>
      <p:sp>
        <p:nvSpPr>
          <p:cNvPr id="894" name="Google Shape;894;p79"/>
          <p:cNvSpPr/>
          <p:nvPr/>
        </p:nvSpPr>
        <p:spPr>
          <a:xfrm>
            <a:off x="8633525" y="804150"/>
            <a:ext cx="510600" cy="242400"/>
          </a:xfrm>
          <a:prstGeom prst="rect">
            <a:avLst/>
          </a:prstGeom>
          <a:solidFill>
            <a:srgbClr val="F3F3F3"/>
          </a:solidFill>
          <a:ln>
            <a:noFill/>
          </a:ln>
        </p:spPr>
        <p:txBody>
          <a:bodyPr spcFirstLastPara="1" wrap="square" lIns="79125" tIns="39550" rIns="79125" bIns="3955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000" b="1" i="0" u="none" strike="noStrike" cap="none">
                <a:solidFill>
                  <a:srgbClr val="CCCCCC"/>
                </a:solidFill>
                <a:latin typeface="Calibri"/>
                <a:ea typeface="Calibri"/>
                <a:cs typeface="Calibri"/>
                <a:sym typeface="Calibri"/>
              </a:rPr>
              <a:t>Step 4</a:t>
            </a:r>
            <a:endParaRPr sz="1000" b="1" i="0" u="none" strike="noStrike" cap="none">
              <a:solidFill>
                <a:srgbClr val="CCCCCC"/>
              </a:solidFill>
              <a:latin typeface="Calibri"/>
              <a:ea typeface="Calibri"/>
              <a:cs typeface="Calibri"/>
              <a:sym typeface="Calibri"/>
            </a:endParaRPr>
          </a:p>
        </p:txBody>
      </p:sp>
      <p:sp>
        <p:nvSpPr>
          <p:cNvPr id="895" name="Google Shape;895;p79"/>
          <p:cNvSpPr/>
          <p:nvPr/>
        </p:nvSpPr>
        <p:spPr>
          <a:xfrm>
            <a:off x="8633525" y="536600"/>
            <a:ext cx="510600" cy="242400"/>
          </a:xfrm>
          <a:prstGeom prst="rect">
            <a:avLst/>
          </a:prstGeom>
          <a:solidFill>
            <a:srgbClr val="F3F3F3"/>
          </a:solidFill>
          <a:ln>
            <a:noFill/>
          </a:ln>
        </p:spPr>
        <p:txBody>
          <a:bodyPr spcFirstLastPara="1" wrap="square" lIns="79125" tIns="39550" rIns="79125" bIns="3955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000" b="1" i="0" u="none" strike="noStrike" cap="none">
                <a:solidFill>
                  <a:srgbClr val="CCCCCC"/>
                </a:solidFill>
                <a:latin typeface="Calibri"/>
                <a:ea typeface="Calibri"/>
                <a:cs typeface="Calibri"/>
                <a:sym typeface="Calibri"/>
              </a:rPr>
              <a:t>Step 3</a:t>
            </a:r>
            <a:endParaRPr sz="1000" b="1" i="0" u="none" strike="noStrike" cap="none">
              <a:solidFill>
                <a:srgbClr val="CCCCCC"/>
              </a:solidFill>
              <a:latin typeface="Calibri"/>
              <a:ea typeface="Calibri"/>
              <a:cs typeface="Calibri"/>
              <a:sym typeface="Calibri"/>
            </a:endParaRPr>
          </a:p>
        </p:txBody>
      </p:sp>
      <p:sp>
        <p:nvSpPr>
          <p:cNvPr id="896" name="Google Shape;896;p79"/>
          <p:cNvSpPr/>
          <p:nvPr/>
        </p:nvSpPr>
        <p:spPr>
          <a:xfrm>
            <a:off x="8633525" y="1339250"/>
            <a:ext cx="510600" cy="242400"/>
          </a:xfrm>
          <a:prstGeom prst="rect">
            <a:avLst/>
          </a:prstGeom>
          <a:solidFill>
            <a:srgbClr val="FFF200"/>
          </a:solidFill>
          <a:ln>
            <a:noFill/>
          </a:ln>
        </p:spPr>
        <p:txBody>
          <a:bodyPr spcFirstLastPara="1" wrap="square" lIns="79125" tIns="39550" rIns="79125" bIns="3955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000" b="1" i="0" u="none" strike="noStrike" cap="none">
                <a:solidFill>
                  <a:srgbClr val="000000"/>
                </a:solidFill>
                <a:latin typeface="Calibri"/>
                <a:ea typeface="Calibri"/>
                <a:cs typeface="Calibri"/>
                <a:sym typeface="Calibri"/>
              </a:rPr>
              <a:t>Step 6</a:t>
            </a:r>
            <a:endParaRPr sz="1000" b="1" i="0" u="none" strike="noStrike" cap="none">
              <a:solidFill>
                <a:srgbClr val="000000"/>
              </a:solidFill>
              <a:latin typeface="Calibri"/>
              <a:ea typeface="Calibri"/>
              <a:cs typeface="Calibri"/>
              <a:sym typeface="Calibri"/>
            </a:endParaRPr>
          </a:p>
        </p:txBody>
      </p:sp>
      <p:sp>
        <p:nvSpPr>
          <p:cNvPr id="897" name="Google Shape;897;p79"/>
          <p:cNvSpPr/>
          <p:nvPr/>
        </p:nvSpPr>
        <p:spPr>
          <a:xfrm>
            <a:off x="8633525" y="1071700"/>
            <a:ext cx="510600" cy="242400"/>
          </a:xfrm>
          <a:prstGeom prst="rect">
            <a:avLst/>
          </a:prstGeom>
          <a:solidFill>
            <a:srgbClr val="F3F3F3"/>
          </a:solidFill>
          <a:ln>
            <a:noFill/>
          </a:ln>
        </p:spPr>
        <p:txBody>
          <a:bodyPr spcFirstLastPara="1" wrap="square" lIns="79125" tIns="39550" rIns="79125" bIns="3955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000" b="1" i="0" u="none" strike="noStrike" cap="none">
                <a:solidFill>
                  <a:srgbClr val="CCCCCC"/>
                </a:solidFill>
                <a:latin typeface="Calibri"/>
                <a:ea typeface="Calibri"/>
                <a:cs typeface="Calibri"/>
                <a:sym typeface="Calibri"/>
              </a:rPr>
              <a:t>Step 5</a:t>
            </a:r>
            <a:endParaRPr sz="1000" b="1" i="0" u="none" strike="noStrike" cap="none">
              <a:solidFill>
                <a:srgbClr val="CCCCCC"/>
              </a:solidFill>
              <a:latin typeface="Calibri"/>
              <a:ea typeface="Calibri"/>
              <a:cs typeface="Calibri"/>
              <a:sym typeface="Calibri"/>
            </a:endParaRPr>
          </a:p>
        </p:txBody>
      </p:sp>
      <p:sp>
        <p:nvSpPr>
          <p:cNvPr id="898" name="Google Shape;898;p79"/>
          <p:cNvSpPr txBox="1"/>
          <p:nvPr/>
        </p:nvSpPr>
        <p:spPr>
          <a:xfrm>
            <a:off x="540000" y="1019450"/>
            <a:ext cx="7450200" cy="409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Proxima Nova"/>
                <a:ea typeface="Proxima Nova"/>
                <a:cs typeface="Proxima Nova"/>
                <a:sym typeface="Proxima Nova"/>
              </a:rPr>
              <a:t>A few guidelines for establishing an implementation model:</a:t>
            </a:r>
            <a:endParaRPr sz="1400" b="0" i="0" u="none" strike="noStrike" cap="none">
              <a:solidFill>
                <a:srgbClr val="000000"/>
              </a:solidFill>
              <a:latin typeface="Proxima Nova"/>
              <a:ea typeface="Proxima Nova"/>
              <a:cs typeface="Proxima Nova"/>
              <a:sym typeface="Proxima Nova"/>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902"/>
        <p:cNvGrpSpPr/>
        <p:nvPr/>
      </p:nvGrpSpPr>
      <p:grpSpPr>
        <a:xfrm>
          <a:off x="0" y="0"/>
          <a:ext cx="0" cy="0"/>
          <a:chOff x="0" y="0"/>
          <a:chExt cx="0" cy="0"/>
        </a:xfrm>
      </p:grpSpPr>
      <p:sp>
        <p:nvSpPr>
          <p:cNvPr id="903" name="Google Shape;903;p80"/>
          <p:cNvSpPr txBox="1"/>
          <p:nvPr/>
        </p:nvSpPr>
        <p:spPr>
          <a:xfrm>
            <a:off x="502725" y="168400"/>
            <a:ext cx="8641200" cy="442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rgbClr val="000000"/>
                </a:solidFill>
                <a:latin typeface="Proxima Nova"/>
                <a:ea typeface="Proxima Nova"/>
                <a:cs typeface="Proxima Nova"/>
                <a:sym typeface="Proxima Nova"/>
              </a:rPr>
              <a:t>Step 6: Establish an implementation model</a:t>
            </a:r>
            <a:endParaRPr sz="2400" b="1" i="0" u="none" strike="noStrike" cap="none">
              <a:solidFill>
                <a:srgbClr val="000000"/>
              </a:solidFill>
              <a:latin typeface="Proxima Nova"/>
              <a:ea typeface="Proxima Nova"/>
              <a:cs typeface="Proxima Nova"/>
              <a:sym typeface="Proxima Nova"/>
            </a:endParaRPr>
          </a:p>
        </p:txBody>
      </p:sp>
      <p:cxnSp>
        <p:nvCxnSpPr>
          <p:cNvPr id="904" name="Google Shape;904;p80"/>
          <p:cNvCxnSpPr/>
          <p:nvPr/>
        </p:nvCxnSpPr>
        <p:spPr>
          <a:xfrm>
            <a:off x="609875" y="765050"/>
            <a:ext cx="566400" cy="0"/>
          </a:xfrm>
          <a:prstGeom prst="straightConnector1">
            <a:avLst/>
          </a:prstGeom>
          <a:noFill/>
          <a:ln w="38100" cap="flat" cmpd="sng">
            <a:solidFill>
              <a:schemeClr val="accent1"/>
            </a:solidFill>
            <a:prstDash val="solid"/>
            <a:round/>
            <a:headEnd type="none" w="sm" len="sm"/>
            <a:tailEnd type="none" w="sm" len="sm"/>
          </a:ln>
        </p:spPr>
      </p:cxnSp>
      <p:sp>
        <p:nvSpPr>
          <p:cNvPr id="905" name="Google Shape;905;p80"/>
          <p:cNvSpPr txBox="1">
            <a:spLocks noGrp="1"/>
          </p:cNvSpPr>
          <p:nvPr>
            <p:ph type="body" idx="4294967295"/>
          </p:nvPr>
        </p:nvSpPr>
        <p:spPr>
          <a:xfrm>
            <a:off x="461550" y="1581650"/>
            <a:ext cx="8759400" cy="27540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300"/>
              </a:spcBef>
              <a:spcAft>
                <a:spcPts val="0"/>
              </a:spcAft>
              <a:buSzPts val="1980"/>
              <a:buNone/>
            </a:pPr>
            <a:endParaRPr sz="1800"/>
          </a:p>
          <a:p>
            <a:pPr marL="0" lvl="0" indent="0" algn="l" rtl="0">
              <a:lnSpc>
                <a:spcPct val="90000"/>
              </a:lnSpc>
              <a:spcBef>
                <a:spcPts val="300"/>
              </a:spcBef>
              <a:spcAft>
                <a:spcPts val="0"/>
              </a:spcAft>
              <a:buSzPts val="1980"/>
              <a:buNone/>
            </a:pPr>
            <a:endParaRPr sz="1800"/>
          </a:p>
          <a:p>
            <a:pPr marL="0" marR="38100" lvl="0" indent="0" algn="l" rtl="0">
              <a:lnSpc>
                <a:spcPct val="128571"/>
              </a:lnSpc>
              <a:spcBef>
                <a:spcPts val="0"/>
              </a:spcBef>
              <a:spcAft>
                <a:spcPts val="0"/>
              </a:spcAft>
              <a:buSzPts val="1980"/>
              <a:buNone/>
            </a:pPr>
            <a:endParaRPr sz="2100">
              <a:solidFill>
                <a:srgbClr val="222222"/>
              </a:solidFill>
              <a:highlight>
                <a:srgbClr val="F8F9FA"/>
              </a:highlight>
              <a:latin typeface="Arial"/>
              <a:ea typeface="Arial"/>
              <a:cs typeface="Arial"/>
              <a:sym typeface="Arial"/>
            </a:endParaRPr>
          </a:p>
          <a:p>
            <a:pPr marL="0" lvl="0" indent="0" algn="l" rtl="0">
              <a:lnSpc>
                <a:spcPct val="90000"/>
              </a:lnSpc>
              <a:spcBef>
                <a:spcPts val="300"/>
              </a:spcBef>
              <a:spcAft>
                <a:spcPts val="0"/>
              </a:spcAft>
              <a:buSzPts val="1980"/>
              <a:buNone/>
            </a:pPr>
            <a:endParaRPr sz="1800"/>
          </a:p>
        </p:txBody>
      </p:sp>
      <p:sp>
        <p:nvSpPr>
          <p:cNvPr id="906" name="Google Shape;906;p80"/>
          <p:cNvSpPr/>
          <p:nvPr/>
        </p:nvSpPr>
        <p:spPr>
          <a:xfrm>
            <a:off x="8633525" y="0"/>
            <a:ext cx="510600" cy="242400"/>
          </a:xfrm>
          <a:prstGeom prst="rect">
            <a:avLst/>
          </a:prstGeom>
          <a:solidFill>
            <a:srgbClr val="F3F3F3"/>
          </a:solidFill>
          <a:ln>
            <a:noFill/>
          </a:ln>
        </p:spPr>
        <p:txBody>
          <a:bodyPr spcFirstLastPara="1" wrap="square" lIns="79125" tIns="39550" rIns="79125" bIns="3955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000" b="1" i="0" u="none" strike="noStrike" cap="none">
                <a:solidFill>
                  <a:srgbClr val="CCCCCC"/>
                </a:solidFill>
                <a:latin typeface="Calibri"/>
                <a:ea typeface="Calibri"/>
                <a:cs typeface="Calibri"/>
                <a:sym typeface="Calibri"/>
              </a:rPr>
              <a:t>Step 1</a:t>
            </a:r>
            <a:endParaRPr sz="1000" b="1" i="0" u="none" strike="noStrike" cap="none">
              <a:solidFill>
                <a:srgbClr val="CCCCCC"/>
              </a:solidFill>
              <a:latin typeface="Calibri"/>
              <a:ea typeface="Calibri"/>
              <a:cs typeface="Calibri"/>
              <a:sym typeface="Calibri"/>
            </a:endParaRPr>
          </a:p>
        </p:txBody>
      </p:sp>
      <p:sp>
        <p:nvSpPr>
          <p:cNvPr id="907" name="Google Shape;907;p80"/>
          <p:cNvSpPr/>
          <p:nvPr/>
        </p:nvSpPr>
        <p:spPr>
          <a:xfrm>
            <a:off x="8633525" y="268300"/>
            <a:ext cx="510600" cy="242400"/>
          </a:xfrm>
          <a:prstGeom prst="rect">
            <a:avLst/>
          </a:prstGeom>
          <a:solidFill>
            <a:srgbClr val="F3F3F3"/>
          </a:solidFill>
          <a:ln>
            <a:noFill/>
          </a:ln>
        </p:spPr>
        <p:txBody>
          <a:bodyPr spcFirstLastPara="1" wrap="square" lIns="79125" tIns="39550" rIns="79125" bIns="3955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000" b="1" i="0" u="none" strike="noStrike" cap="none">
                <a:solidFill>
                  <a:srgbClr val="CCCCCC"/>
                </a:solidFill>
                <a:latin typeface="Calibri"/>
                <a:ea typeface="Calibri"/>
                <a:cs typeface="Calibri"/>
                <a:sym typeface="Calibri"/>
              </a:rPr>
              <a:t>Step 2</a:t>
            </a:r>
            <a:endParaRPr sz="1000" b="1" i="0" u="none" strike="noStrike" cap="none">
              <a:solidFill>
                <a:srgbClr val="CCCCCC"/>
              </a:solidFill>
              <a:latin typeface="Calibri"/>
              <a:ea typeface="Calibri"/>
              <a:cs typeface="Calibri"/>
              <a:sym typeface="Calibri"/>
            </a:endParaRPr>
          </a:p>
        </p:txBody>
      </p:sp>
      <p:sp>
        <p:nvSpPr>
          <p:cNvPr id="908" name="Google Shape;908;p80"/>
          <p:cNvSpPr/>
          <p:nvPr/>
        </p:nvSpPr>
        <p:spPr>
          <a:xfrm>
            <a:off x="8633525" y="804150"/>
            <a:ext cx="510600" cy="242400"/>
          </a:xfrm>
          <a:prstGeom prst="rect">
            <a:avLst/>
          </a:prstGeom>
          <a:solidFill>
            <a:srgbClr val="F3F3F3"/>
          </a:solidFill>
          <a:ln>
            <a:noFill/>
          </a:ln>
        </p:spPr>
        <p:txBody>
          <a:bodyPr spcFirstLastPara="1" wrap="square" lIns="79125" tIns="39550" rIns="79125" bIns="3955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000" b="1" i="0" u="none" strike="noStrike" cap="none">
                <a:solidFill>
                  <a:srgbClr val="CCCCCC"/>
                </a:solidFill>
                <a:latin typeface="Calibri"/>
                <a:ea typeface="Calibri"/>
                <a:cs typeface="Calibri"/>
                <a:sym typeface="Calibri"/>
              </a:rPr>
              <a:t>Step 4</a:t>
            </a:r>
            <a:endParaRPr sz="1000" b="1" i="0" u="none" strike="noStrike" cap="none">
              <a:solidFill>
                <a:srgbClr val="CCCCCC"/>
              </a:solidFill>
              <a:latin typeface="Calibri"/>
              <a:ea typeface="Calibri"/>
              <a:cs typeface="Calibri"/>
              <a:sym typeface="Calibri"/>
            </a:endParaRPr>
          </a:p>
        </p:txBody>
      </p:sp>
      <p:sp>
        <p:nvSpPr>
          <p:cNvPr id="909" name="Google Shape;909;p80"/>
          <p:cNvSpPr/>
          <p:nvPr/>
        </p:nvSpPr>
        <p:spPr>
          <a:xfrm>
            <a:off x="8633525" y="536600"/>
            <a:ext cx="510600" cy="242400"/>
          </a:xfrm>
          <a:prstGeom prst="rect">
            <a:avLst/>
          </a:prstGeom>
          <a:solidFill>
            <a:srgbClr val="F3F3F3"/>
          </a:solidFill>
          <a:ln>
            <a:noFill/>
          </a:ln>
        </p:spPr>
        <p:txBody>
          <a:bodyPr spcFirstLastPara="1" wrap="square" lIns="79125" tIns="39550" rIns="79125" bIns="3955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000" b="1" i="0" u="none" strike="noStrike" cap="none">
                <a:solidFill>
                  <a:srgbClr val="CCCCCC"/>
                </a:solidFill>
                <a:latin typeface="Calibri"/>
                <a:ea typeface="Calibri"/>
                <a:cs typeface="Calibri"/>
                <a:sym typeface="Calibri"/>
              </a:rPr>
              <a:t>Step 3</a:t>
            </a:r>
            <a:endParaRPr sz="1000" b="1" i="0" u="none" strike="noStrike" cap="none">
              <a:solidFill>
                <a:srgbClr val="CCCCCC"/>
              </a:solidFill>
              <a:latin typeface="Calibri"/>
              <a:ea typeface="Calibri"/>
              <a:cs typeface="Calibri"/>
              <a:sym typeface="Calibri"/>
            </a:endParaRPr>
          </a:p>
        </p:txBody>
      </p:sp>
      <p:sp>
        <p:nvSpPr>
          <p:cNvPr id="910" name="Google Shape;910;p80"/>
          <p:cNvSpPr/>
          <p:nvPr/>
        </p:nvSpPr>
        <p:spPr>
          <a:xfrm>
            <a:off x="8633525" y="1339250"/>
            <a:ext cx="510600" cy="242400"/>
          </a:xfrm>
          <a:prstGeom prst="rect">
            <a:avLst/>
          </a:prstGeom>
          <a:solidFill>
            <a:srgbClr val="FFF200"/>
          </a:solidFill>
          <a:ln>
            <a:noFill/>
          </a:ln>
        </p:spPr>
        <p:txBody>
          <a:bodyPr spcFirstLastPara="1" wrap="square" lIns="79125" tIns="39550" rIns="79125" bIns="3955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000" b="1" i="0" u="none" strike="noStrike" cap="none">
                <a:solidFill>
                  <a:srgbClr val="000000"/>
                </a:solidFill>
                <a:latin typeface="Calibri"/>
                <a:ea typeface="Calibri"/>
                <a:cs typeface="Calibri"/>
                <a:sym typeface="Calibri"/>
              </a:rPr>
              <a:t>Step 6</a:t>
            </a:r>
            <a:endParaRPr sz="1000" b="1" i="0" u="none" strike="noStrike" cap="none">
              <a:solidFill>
                <a:srgbClr val="000000"/>
              </a:solidFill>
              <a:latin typeface="Calibri"/>
              <a:ea typeface="Calibri"/>
              <a:cs typeface="Calibri"/>
              <a:sym typeface="Calibri"/>
            </a:endParaRPr>
          </a:p>
        </p:txBody>
      </p:sp>
      <p:sp>
        <p:nvSpPr>
          <p:cNvPr id="911" name="Google Shape;911;p80"/>
          <p:cNvSpPr/>
          <p:nvPr/>
        </p:nvSpPr>
        <p:spPr>
          <a:xfrm>
            <a:off x="8633525" y="1071700"/>
            <a:ext cx="510600" cy="242400"/>
          </a:xfrm>
          <a:prstGeom prst="rect">
            <a:avLst/>
          </a:prstGeom>
          <a:solidFill>
            <a:srgbClr val="F3F3F3"/>
          </a:solidFill>
          <a:ln>
            <a:noFill/>
          </a:ln>
        </p:spPr>
        <p:txBody>
          <a:bodyPr spcFirstLastPara="1" wrap="square" lIns="79125" tIns="39550" rIns="79125" bIns="3955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000" b="1" i="0" u="none" strike="noStrike" cap="none">
                <a:solidFill>
                  <a:srgbClr val="CCCCCC"/>
                </a:solidFill>
                <a:latin typeface="Calibri"/>
                <a:ea typeface="Calibri"/>
                <a:cs typeface="Calibri"/>
                <a:sym typeface="Calibri"/>
              </a:rPr>
              <a:t>Step 5</a:t>
            </a:r>
            <a:endParaRPr sz="1000" b="1" i="0" u="none" strike="noStrike" cap="none">
              <a:solidFill>
                <a:srgbClr val="CCCCCC"/>
              </a:solidFill>
              <a:latin typeface="Calibri"/>
              <a:ea typeface="Calibri"/>
              <a:cs typeface="Calibri"/>
              <a:sym typeface="Calibri"/>
            </a:endParaRPr>
          </a:p>
        </p:txBody>
      </p:sp>
      <p:cxnSp>
        <p:nvCxnSpPr>
          <p:cNvPr id="912" name="Google Shape;912;p80"/>
          <p:cNvCxnSpPr/>
          <p:nvPr/>
        </p:nvCxnSpPr>
        <p:spPr>
          <a:xfrm rot="10800000" flipH="1">
            <a:off x="2231925" y="2338300"/>
            <a:ext cx="2213100" cy="10200"/>
          </a:xfrm>
          <a:prstGeom prst="straightConnector1">
            <a:avLst/>
          </a:prstGeom>
          <a:noFill/>
          <a:ln w="9525" cap="flat" cmpd="sng">
            <a:solidFill>
              <a:schemeClr val="dk2"/>
            </a:solidFill>
            <a:prstDash val="solid"/>
            <a:round/>
            <a:headEnd type="none" w="sm" len="sm"/>
            <a:tailEnd type="triangle" w="med" len="med"/>
          </a:ln>
        </p:spPr>
      </p:cxnSp>
      <p:sp>
        <p:nvSpPr>
          <p:cNvPr id="913" name="Google Shape;913;p80"/>
          <p:cNvSpPr txBox="1"/>
          <p:nvPr/>
        </p:nvSpPr>
        <p:spPr>
          <a:xfrm>
            <a:off x="2231925" y="2825338"/>
            <a:ext cx="1584900" cy="195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Proxima Nova"/>
                <a:ea typeface="Proxima Nova"/>
                <a:cs typeface="Proxima Nova"/>
                <a:sym typeface="Proxima Nova"/>
              </a:rPr>
              <a:t>has designer</a:t>
            </a:r>
            <a:endParaRPr sz="1200" b="0" i="0" u="none" strike="noStrike" cap="none">
              <a:solidFill>
                <a:srgbClr val="000000"/>
              </a:solidFill>
              <a:latin typeface="Proxima Nova"/>
              <a:ea typeface="Proxima Nova"/>
              <a:cs typeface="Proxima Nova"/>
              <a:sym typeface="Proxima Nova"/>
            </a:endParaRPr>
          </a:p>
        </p:txBody>
      </p:sp>
      <p:sp>
        <p:nvSpPr>
          <p:cNvPr id="914" name="Google Shape;914;p80"/>
          <p:cNvSpPr txBox="1"/>
          <p:nvPr/>
        </p:nvSpPr>
        <p:spPr>
          <a:xfrm>
            <a:off x="2231925" y="2073900"/>
            <a:ext cx="2398800" cy="195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Proxima Nova"/>
                <a:ea typeface="Proxima Nova"/>
                <a:cs typeface="Proxima Nova"/>
                <a:sym typeface="Proxima Nova"/>
              </a:rPr>
              <a:t>has serial number</a:t>
            </a:r>
            <a:endParaRPr sz="1200" b="0" i="0" u="none" strike="noStrike" cap="none">
              <a:solidFill>
                <a:srgbClr val="000000"/>
              </a:solidFill>
              <a:latin typeface="Proxima Nova"/>
              <a:ea typeface="Proxima Nova"/>
              <a:cs typeface="Proxima Nova"/>
              <a:sym typeface="Proxima Nova"/>
            </a:endParaRPr>
          </a:p>
        </p:txBody>
      </p:sp>
      <p:sp>
        <p:nvSpPr>
          <p:cNvPr id="915" name="Google Shape;915;p80"/>
          <p:cNvSpPr txBox="1"/>
          <p:nvPr/>
        </p:nvSpPr>
        <p:spPr>
          <a:xfrm>
            <a:off x="2231925" y="3741900"/>
            <a:ext cx="2398800" cy="195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Proxima Nova"/>
                <a:ea typeface="Proxima Nova"/>
                <a:cs typeface="Proxima Nova"/>
                <a:sym typeface="Proxima Nova"/>
              </a:rPr>
              <a:t>is made of</a:t>
            </a:r>
            <a:endParaRPr sz="1200" b="0" i="0" u="none" strike="noStrike" cap="none">
              <a:solidFill>
                <a:srgbClr val="000000"/>
              </a:solidFill>
              <a:latin typeface="Proxima Nova"/>
              <a:ea typeface="Proxima Nova"/>
              <a:cs typeface="Proxima Nova"/>
              <a:sym typeface="Proxima Nova"/>
            </a:endParaRPr>
          </a:p>
        </p:txBody>
      </p:sp>
      <p:cxnSp>
        <p:nvCxnSpPr>
          <p:cNvPr id="916" name="Google Shape;916;p80"/>
          <p:cNvCxnSpPr/>
          <p:nvPr/>
        </p:nvCxnSpPr>
        <p:spPr>
          <a:xfrm rot="10800000" flipH="1">
            <a:off x="2231925" y="3066163"/>
            <a:ext cx="3826800" cy="25800"/>
          </a:xfrm>
          <a:prstGeom prst="straightConnector1">
            <a:avLst/>
          </a:prstGeom>
          <a:noFill/>
          <a:ln w="9525" cap="flat" cmpd="sng">
            <a:solidFill>
              <a:schemeClr val="dk2"/>
            </a:solidFill>
            <a:prstDash val="solid"/>
            <a:round/>
            <a:headEnd type="none" w="sm" len="sm"/>
            <a:tailEnd type="triangle" w="med" len="med"/>
          </a:ln>
        </p:spPr>
      </p:cxnSp>
      <p:pic>
        <p:nvPicPr>
          <p:cNvPr id="917" name="Google Shape;917;p80"/>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6342400" y="2261750"/>
            <a:ext cx="1584900" cy="1584900"/>
          </a:xfrm>
          <a:prstGeom prst="rect">
            <a:avLst/>
          </a:prstGeom>
          <a:noFill/>
          <a:ln>
            <a:noFill/>
          </a:ln>
        </p:spPr>
      </p:pic>
      <p:sp>
        <p:nvSpPr>
          <p:cNvPr id="918" name="Google Shape;918;p80"/>
          <p:cNvSpPr txBox="1"/>
          <p:nvPr/>
        </p:nvSpPr>
        <p:spPr>
          <a:xfrm>
            <a:off x="6342400" y="3769625"/>
            <a:ext cx="1584900" cy="1959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Proxima Nova"/>
                <a:ea typeface="Proxima Nova"/>
                <a:cs typeface="Proxima Nova"/>
                <a:sym typeface="Proxima Nova"/>
              </a:rPr>
              <a:t>&lt;Hans J. Wegner&gt;</a:t>
            </a:r>
            <a:endParaRPr sz="1400" b="0" i="0" u="none" strike="noStrike" cap="none">
              <a:solidFill>
                <a:srgbClr val="000000"/>
              </a:solidFill>
              <a:latin typeface="Proxima Nova"/>
              <a:ea typeface="Proxima Nova"/>
              <a:cs typeface="Proxima Nova"/>
              <a:sym typeface="Proxima Nova"/>
            </a:endParaRPr>
          </a:p>
        </p:txBody>
      </p:sp>
      <p:sp>
        <p:nvSpPr>
          <p:cNvPr id="919" name="Google Shape;919;p80"/>
          <p:cNvSpPr txBox="1"/>
          <p:nvPr/>
        </p:nvSpPr>
        <p:spPr>
          <a:xfrm>
            <a:off x="2231925" y="3092063"/>
            <a:ext cx="462300" cy="195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rgbClr val="000000"/>
                </a:solidFill>
                <a:latin typeface="Proxima Nova"/>
                <a:ea typeface="Proxima Nova"/>
                <a:cs typeface="Proxima Nova"/>
                <a:sym typeface="Proxima Nova"/>
              </a:rPr>
              <a:t>0..*</a:t>
            </a:r>
            <a:endParaRPr sz="1400" b="1" i="0" u="none" strike="noStrike" cap="none">
              <a:solidFill>
                <a:srgbClr val="000000"/>
              </a:solidFill>
              <a:latin typeface="Proxima Nova"/>
              <a:ea typeface="Proxima Nova"/>
              <a:cs typeface="Proxima Nova"/>
              <a:sym typeface="Proxima Nova"/>
            </a:endParaRPr>
          </a:p>
        </p:txBody>
      </p:sp>
      <p:sp>
        <p:nvSpPr>
          <p:cNvPr id="920" name="Google Shape;920;p80"/>
          <p:cNvSpPr txBox="1"/>
          <p:nvPr/>
        </p:nvSpPr>
        <p:spPr>
          <a:xfrm>
            <a:off x="5704025" y="3092075"/>
            <a:ext cx="293100" cy="195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rgbClr val="000000"/>
                </a:solidFill>
                <a:latin typeface="Proxima Nova"/>
                <a:ea typeface="Proxima Nova"/>
                <a:cs typeface="Proxima Nova"/>
                <a:sym typeface="Proxima Nova"/>
              </a:rPr>
              <a:t>1</a:t>
            </a:r>
            <a:endParaRPr sz="1400" b="1" i="0" u="none" strike="noStrike" cap="none">
              <a:solidFill>
                <a:srgbClr val="000000"/>
              </a:solidFill>
              <a:latin typeface="Proxima Nova"/>
              <a:ea typeface="Proxima Nova"/>
              <a:cs typeface="Proxima Nova"/>
              <a:sym typeface="Proxima Nova"/>
            </a:endParaRPr>
          </a:p>
        </p:txBody>
      </p:sp>
      <p:sp>
        <p:nvSpPr>
          <p:cNvPr id="921" name="Google Shape;921;p80"/>
          <p:cNvSpPr txBox="1"/>
          <p:nvPr/>
        </p:nvSpPr>
        <p:spPr>
          <a:xfrm>
            <a:off x="4058325" y="2338288"/>
            <a:ext cx="462300" cy="195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rgbClr val="000000"/>
                </a:solidFill>
                <a:latin typeface="Proxima Nova"/>
                <a:ea typeface="Proxima Nova"/>
                <a:cs typeface="Proxima Nova"/>
                <a:sym typeface="Proxima Nova"/>
              </a:rPr>
              <a:t>1</a:t>
            </a:r>
            <a:endParaRPr sz="1400" b="1" i="0" u="none" strike="noStrike" cap="none">
              <a:solidFill>
                <a:srgbClr val="000000"/>
              </a:solidFill>
              <a:latin typeface="Proxima Nova"/>
              <a:ea typeface="Proxima Nova"/>
              <a:cs typeface="Proxima Nova"/>
              <a:sym typeface="Proxima Nova"/>
            </a:endParaRPr>
          </a:p>
        </p:txBody>
      </p:sp>
      <p:sp>
        <p:nvSpPr>
          <p:cNvPr id="922" name="Google Shape;922;p80"/>
          <p:cNvSpPr txBox="1"/>
          <p:nvPr/>
        </p:nvSpPr>
        <p:spPr>
          <a:xfrm>
            <a:off x="2231925" y="2338288"/>
            <a:ext cx="462300" cy="195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rgbClr val="000000"/>
                </a:solidFill>
                <a:latin typeface="Proxima Nova"/>
                <a:ea typeface="Proxima Nova"/>
                <a:cs typeface="Proxima Nova"/>
                <a:sym typeface="Proxima Nova"/>
              </a:rPr>
              <a:t>1</a:t>
            </a:r>
            <a:endParaRPr sz="1400" b="1" i="0" u="none" strike="noStrike" cap="none">
              <a:solidFill>
                <a:srgbClr val="000000"/>
              </a:solidFill>
              <a:latin typeface="Proxima Nova"/>
              <a:ea typeface="Proxima Nova"/>
              <a:cs typeface="Proxima Nova"/>
              <a:sym typeface="Proxima Nova"/>
            </a:endParaRPr>
          </a:p>
        </p:txBody>
      </p:sp>
      <p:cxnSp>
        <p:nvCxnSpPr>
          <p:cNvPr id="923" name="Google Shape;923;p80"/>
          <p:cNvCxnSpPr/>
          <p:nvPr/>
        </p:nvCxnSpPr>
        <p:spPr>
          <a:xfrm rot="10800000" flipH="1">
            <a:off x="2231925" y="3991150"/>
            <a:ext cx="2151600" cy="2100"/>
          </a:xfrm>
          <a:prstGeom prst="straightConnector1">
            <a:avLst/>
          </a:prstGeom>
          <a:noFill/>
          <a:ln w="9525" cap="flat" cmpd="sng">
            <a:solidFill>
              <a:schemeClr val="dk2"/>
            </a:solidFill>
            <a:prstDash val="solid"/>
            <a:round/>
            <a:headEnd type="none" w="sm" len="sm"/>
            <a:tailEnd type="triangle" w="med" len="med"/>
          </a:ln>
        </p:spPr>
      </p:cxnSp>
      <p:sp>
        <p:nvSpPr>
          <p:cNvPr id="924" name="Google Shape;924;p80"/>
          <p:cNvSpPr txBox="1"/>
          <p:nvPr/>
        </p:nvSpPr>
        <p:spPr>
          <a:xfrm>
            <a:off x="4383525" y="3665650"/>
            <a:ext cx="1732800" cy="195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Proxima Nova"/>
                <a:ea typeface="Proxima Nova"/>
                <a:cs typeface="Proxima Nova"/>
                <a:sym typeface="Proxima Nova"/>
              </a:rPr>
              <a:t>&lt;oak&gt;</a:t>
            </a:r>
            <a:endParaRPr sz="1200" b="0" i="0" u="none" strike="noStrike" cap="none">
              <a:solidFill>
                <a:srgbClr val="000000"/>
              </a:solidFill>
              <a:latin typeface="Proxima Nova"/>
              <a:ea typeface="Proxima Nova"/>
              <a:cs typeface="Proxima Nova"/>
              <a:sym typeface="Proxima Nova"/>
            </a:endParaRPr>
          </a:p>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Proxima Nova"/>
                <a:ea typeface="Proxima Nova"/>
                <a:cs typeface="Proxima Nova"/>
                <a:sym typeface="Proxima Nova"/>
              </a:rPr>
              <a:t>&lt;papercord&gt;</a:t>
            </a:r>
            <a:endParaRPr sz="1200" b="0" i="0" u="none" strike="noStrike" cap="none">
              <a:solidFill>
                <a:srgbClr val="000000"/>
              </a:solidFill>
              <a:latin typeface="Proxima Nova"/>
              <a:ea typeface="Proxima Nova"/>
              <a:cs typeface="Proxima Nova"/>
              <a:sym typeface="Proxima Nova"/>
            </a:endParaRPr>
          </a:p>
        </p:txBody>
      </p:sp>
      <p:sp>
        <p:nvSpPr>
          <p:cNvPr id="925" name="Google Shape;925;p80"/>
          <p:cNvSpPr txBox="1"/>
          <p:nvPr/>
        </p:nvSpPr>
        <p:spPr>
          <a:xfrm>
            <a:off x="461550" y="3769625"/>
            <a:ext cx="1584900" cy="1959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Proxima Nova"/>
                <a:ea typeface="Proxima Nova"/>
                <a:cs typeface="Proxima Nova"/>
                <a:sym typeface="Proxima Nova"/>
              </a:rPr>
              <a:t>&lt;Wishbone chair&gt;</a:t>
            </a:r>
            <a:endParaRPr sz="1400" b="0" i="0" u="none" strike="noStrike" cap="none">
              <a:solidFill>
                <a:srgbClr val="000000"/>
              </a:solidFill>
              <a:latin typeface="Proxima Nova"/>
              <a:ea typeface="Proxima Nova"/>
              <a:cs typeface="Proxima Nova"/>
              <a:sym typeface="Proxima Nova"/>
            </a:endParaRPr>
          </a:p>
        </p:txBody>
      </p:sp>
      <p:sp>
        <p:nvSpPr>
          <p:cNvPr id="926" name="Google Shape;926;p80"/>
          <p:cNvSpPr txBox="1"/>
          <p:nvPr/>
        </p:nvSpPr>
        <p:spPr>
          <a:xfrm>
            <a:off x="4520625" y="2129300"/>
            <a:ext cx="1245000" cy="195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Proxima Nova"/>
                <a:ea typeface="Proxima Nova"/>
                <a:cs typeface="Proxima Nova"/>
                <a:sym typeface="Proxima Nova"/>
              </a:rPr>
              <a:t>78034</a:t>
            </a:r>
            <a:endParaRPr sz="1400" b="0" i="0" u="none" strike="noStrike" cap="none">
              <a:solidFill>
                <a:srgbClr val="000000"/>
              </a:solidFill>
              <a:latin typeface="Proxima Nova"/>
              <a:ea typeface="Proxima Nova"/>
              <a:cs typeface="Proxima Nova"/>
              <a:sym typeface="Proxima Nova"/>
            </a:endParaRPr>
          </a:p>
        </p:txBody>
      </p:sp>
      <p:sp>
        <p:nvSpPr>
          <p:cNvPr id="927" name="Google Shape;927;p80"/>
          <p:cNvSpPr txBox="1"/>
          <p:nvPr/>
        </p:nvSpPr>
        <p:spPr>
          <a:xfrm>
            <a:off x="2231925" y="3993238"/>
            <a:ext cx="462300" cy="195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rgbClr val="000000"/>
                </a:solidFill>
                <a:latin typeface="Proxima Nova"/>
                <a:ea typeface="Proxima Nova"/>
                <a:cs typeface="Proxima Nova"/>
                <a:sym typeface="Proxima Nova"/>
              </a:rPr>
              <a:t>0..*</a:t>
            </a:r>
            <a:endParaRPr sz="1400" b="1" i="0" u="none" strike="noStrike" cap="none">
              <a:solidFill>
                <a:srgbClr val="000000"/>
              </a:solidFill>
              <a:latin typeface="Proxima Nova"/>
              <a:ea typeface="Proxima Nova"/>
              <a:cs typeface="Proxima Nova"/>
              <a:sym typeface="Proxima Nova"/>
            </a:endParaRPr>
          </a:p>
        </p:txBody>
      </p:sp>
      <p:sp>
        <p:nvSpPr>
          <p:cNvPr id="928" name="Google Shape;928;p80"/>
          <p:cNvSpPr txBox="1"/>
          <p:nvPr/>
        </p:nvSpPr>
        <p:spPr>
          <a:xfrm>
            <a:off x="3816825" y="3993238"/>
            <a:ext cx="462300" cy="195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rgbClr val="000000"/>
                </a:solidFill>
                <a:latin typeface="Proxima Nova"/>
                <a:ea typeface="Proxima Nova"/>
                <a:cs typeface="Proxima Nova"/>
                <a:sym typeface="Proxima Nova"/>
              </a:rPr>
              <a:t>0..*</a:t>
            </a:r>
            <a:endParaRPr sz="1400" b="1" i="0" u="none" strike="noStrike" cap="none">
              <a:solidFill>
                <a:srgbClr val="000000"/>
              </a:solidFill>
              <a:latin typeface="Proxima Nova"/>
              <a:ea typeface="Proxima Nova"/>
              <a:cs typeface="Proxima Nova"/>
              <a:sym typeface="Proxima Nova"/>
            </a:endParaRPr>
          </a:p>
        </p:txBody>
      </p:sp>
      <p:sp>
        <p:nvSpPr>
          <p:cNvPr id="929" name="Google Shape;929;p80"/>
          <p:cNvSpPr txBox="1"/>
          <p:nvPr/>
        </p:nvSpPr>
        <p:spPr>
          <a:xfrm>
            <a:off x="540000" y="1019450"/>
            <a:ext cx="3903900" cy="409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Proxima Nova"/>
                <a:ea typeface="Proxima Nova"/>
                <a:cs typeface="Proxima Nova"/>
                <a:sym typeface="Proxima Nova"/>
              </a:rPr>
              <a:t>Cardinalities explained with an example: </a:t>
            </a:r>
            <a:endParaRPr sz="1400" b="0" i="0" u="none" strike="noStrike" cap="none">
              <a:solidFill>
                <a:srgbClr val="000000"/>
              </a:solidFill>
              <a:latin typeface="Proxima Nova"/>
              <a:ea typeface="Proxima Nova"/>
              <a:cs typeface="Proxima Nova"/>
              <a:sym typeface="Proxima Nova"/>
            </a:endParaRPr>
          </a:p>
        </p:txBody>
      </p:sp>
      <p:pic>
        <p:nvPicPr>
          <p:cNvPr id="930" name="Google Shape;930;p80"/>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229800" y="2129300"/>
            <a:ext cx="1923400" cy="1923400"/>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934"/>
        <p:cNvGrpSpPr/>
        <p:nvPr/>
      </p:nvGrpSpPr>
      <p:grpSpPr>
        <a:xfrm>
          <a:off x="0" y="0"/>
          <a:ext cx="0" cy="0"/>
          <a:chOff x="0" y="0"/>
          <a:chExt cx="0" cy="0"/>
        </a:xfrm>
      </p:grpSpPr>
      <p:sp>
        <p:nvSpPr>
          <p:cNvPr id="935" name="Google Shape;935;p81"/>
          <p:cNvSpPr txBox="1"/>
          <p:nvPr/>
        </p:nvSpPr>
        <p:spPr>
          <a:xfrm>
            <a:off x="502725" y="168400"/>
            <a:ext cx="8641200" cy="442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rgbClr val="000000"/>
                </a:solidFill>
                <a:latin typeface="Proxima Nova"/>
                <a:ea typeface="Proxima Nova"/>
                <a:cs typeface="Proxima Nova"/>
                <a:sym typeface="Proxima Nova"/>
              </a:rPr>
              <a:t>Step 6: Establish an implementation model </a:t>
            </a:r>
            <a:endParaRPr sz="2400" b="1" i="0" u="none" strike="noStrike" cap="none">
              <a:solidFill>
                <a:srgbClr val="000000"/>
              </a:solidFill>
              <a:latin typeface="Proxima Nova"/>
              <a:ea typeface="Proxima Nova"/>
              <a:cs typeface="Proxima Nova"/>
              <a:sym typeface="Proxima Nova"/>
            </a:endParaRPr>
          </a:p>
        </p:txBody>
      </p:sp>
      <p:cxnSp>
        <p:nvCxnSpPr>
          <p:cNvPr id="936" name="Google Shape;936;p81"/>
          <p:cNvCxnSpPr/>
          <p:nvPr/>
        </p:nvCxnSpPr>
        <p:spPr>
          <a:xfrm>
            <a:off x="609875" y="765050"/>
            <a:ext cx="566400" cy="0"/>
          </a:xfrm>
          <a:prstGeom prst="straightConnector1">
            <a:avLst/>
          </a:prstGeom>
          <a:noFill/>
          <a:ln w="38100" cap="flat" cmpd="sng">
            <a:solidFill>
              <a:schemeClr val="accent1"/>
            </a:solidFill>
            <a:prstDash val="solid"/>
            <a:round/>
            <a:headEnd type="none" w="sm" len="sm"/>
            <a:tailEnd type="none" w="sm" len="sm"/>
          </a:ln>
        </p:spPr>
      </p:cxnSp>
      <p:sp>
        <p:nvSpPr>
          <p:cNvPr id="937" name="Google Shape;937;p81"/>
          <p:cNvSpPr/>
          <p:nvPr/>
        </p:nvSpPr>
        <p:spPr>
          <a:xfrm>
            <a:off x="8633525" y="0"/>
            <a:ext cx="510600" cy="242400"/>
          </a:xfrm>
          <a:prstGeom prst="rect">
            <a:avLst/>
          </a:prstGeom>
          <a:solidFill>
            <a:srgbClr val="F3F3F3"/>
          </a:solidFill>
          <a:ln>
            <a:noFill/>
          </a:ln>
        </p:spPr>
        <p:txBody>
          <a:bodyPr spcFirstLastPara="1" wrap="square" lIns="79125" tIns="39550" rIns="79125" bIns="3955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000" b="1" i="0" u="none" strike="noStrike" cap="none">
                <a:solidFill>
                  <a:srgbClr val="CCCCCC"/>
                </a:solidFill>
                <a:latin typeface="Calibri"/>
                <a:ea typeface="Calibri"/>
                <a:cs typeface="Calibri"/>
                <a:sym typeface="Calibri"/>
              </a:rPr>
              <a:t>Step 1</a:t>
            </a:r>
            <a:endParaRPr sz="1000" b="1" i="0" u="none" strike="noStrike" cap="none">
              <a:solidFill>
                <a:srgbClr val="CCCCCC"/>
              </a:solidFill>
              <a:latin typeface="Calibri"/>
              <a:ea typeface="Calibri"/>
              <a:cs typeface="Calibri"/>
              <a:sym typeface="Calibri"/>
            </a:endParaRPr>
          </a:p>
        </p:txBody>
      </p:sp>
      <p:sp>
        <p:nvSpPr>
          <p:cNvPr id="938" name="Google Shape;938;p81"/>
          <p:cNvSpPr/>
          <p:nvPr/>
        </p:nvSpPr>
        <p:spPr>
          <a:xfrm>
            <a:off x="8633525" y="268300"/>
            <a:ext cx="510600" cy="242400"/>
          </a:xfrm>
          <a:prstGeom prst="rect">
            <a:avLst/>
          </a:prstGeom>
          <a:solidFill>
            <a:srgbClr val="F3F3F3"/>
          </a:solidFill>
          <a:ln>
            <a:noFill/>
          </a:ln>
        </p:spPr>
        <p:txBody>
          <a:bodyPr spcFirstLastPara="1" wrap="square" lIns="79125" tIns="39550" rIns="79125" bIns="3955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000" b="1" i="0" u="none" strike="noStrike" cap="none">
                <a:solidFill>
                  <a:srgbClr val="CCCCCC"/>
                </a:solidFill>
                <a:latin typeface="Calibri"/>
                <a:ea typeface="Calibri"/>
                <a:cs typeface="Calibri"/>
                <a:sym typeface="Calibri"/>
              </a:rPr>
              <a:t>Step 2</a:t>
            </a:r>
            <a:endParaRPr sz="1000" b="1" i="0" u="none" strike="noStrike" cap="none">
              <a:solidFill>
                <a:srgbClr val="CCCCCC"/>
              </a:solidFill>
              <a:latin typeface="Calibri"/>
              <a:ea typeface="Calibri"/>
              <a:cs typeface="Calibri"/>
              <a:sym typeface="Calibri"/>
            </a:endParaRPr>
          </a:p>
        </p:txBody>
      </p:sp>
      <p:sp>
        <p:nvSpPr>
          <p:cNvPr id="939" name="Google Shape;939;p81"/>
          <p:cNvSpPr/>
          <p:nvPr/>
        </p:nvSpPr>
        <p:spPr>
          <a:xfrm>
            <a:off x="8633525" y="804150"/>
            <a:ext cx="510600" cy="242400"/>
          </a:xfrm>
          <a:prstGeom prst="rect">
            <a:avLst/>
          </a:prstGeom>
          <a:solidFill>
            <a:srgbClr val="F3F3F3"/>
          </a:solidFill>
          <a:ln>
            <a:noFill/>
          </a:ln>
        </p:spPr>
        <p:txBody>
          <a:bodyPr spcFirstLastPara="1" wrap="square" lIns="79125" tIns="39550" rIns="79125" bIns="3955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000" b="1" i="0" u="none" strike="noStrike" cap="none">
                <a:solidFill>
                  <a:srgbClr val="CCCCCC"/>
                </a:solidFill>
                <a:latin typeface="Calibri"/>
                <a:ea typeface="Calibri"/>
                <a:cs typeface="Calibri"/>
                <a:sym typeface="Calibri"/>
              </a:rPr>
              <a:t>Step 4</a:t>
            </a:r>
            <a:endParaRPr sz="1000" b="1" i="0" u="none" strike="noStrike" cap="none">
              <a:solidFill>
                <a:srgbClr val="CCCCCC"/>
              </a:solidFill>
              <a:latin typeface="Calibri"/>
              <a:ea typeface="Calibri"/>
              <a:cs typeface="Calibri"/>
              <a:sym typeface="Calibri"/>
            </a:endParaRPr>
          </a:p>
        </p:txBody>
      </p:sp>
      <p:sp>
        <p:nvSpPr>
          <p:cNvPr id="940" name="Google Shape;940;p81"/>
          <p:cNvSpPr/>
          <p:nvPr/>
        </p:nvSpPr>
        <p:spPr>
          <a:xfrm>
            <a:off x="8633525" y="536600"/>
            <a:ext cx="510600" cy="242400"/>
          </a:xfrm>
          <a:prstGeom prst="rect">
            <a:avLst/>
          </a:prstGeom>
          <a:solidFill>
            <a:srgbClr val="F3F3F3"/>
          </a:solidFill>
          <a:ln>
            <a:noFill/>
          </a:ln>
        </p:spPr>
        <p:txBody>
          <a:bodyPr spcFirstLastPara="1" wrap="square" lIns="79125" tIns="39550" rIns="79125" bIns="3955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000" b="1" i="0" u="none" strike="noStrike" cap="none">
                <a:solidFill>
                  <a:srgbClr val="CCCCCC"/>
                </a:solidFill>
                <a:latin typeface="Calibri"/>
                <a:ea typeface="Calibri"/>
                <a:cs typeface="Calibri"/>
                <a:sym typeface="Calibri"/>
              </a:rPr>
              <a:t>Step 3</a:t>
            </a:r>
            <a:endParaRPr sz="1000" b="1" i="0" u="none" strike="noStrike" cap="none">
              <a:solidFill>
                <a:srgbClr val="CCCCCC"/>
              </a:solidFill>
              <a:latin typeface="Calibri"/>
              <a:ea typeface="Calibri"/>
              <a:cs typeface="Calibri"/>
              <a:sym typeface="Calibri"/>
            </a:endParaRPr>
          </a:p>
        </p:txBody>
      </p:sp>
      <p:sp>
        <p:nvSpPr>
          <p:cNvPr id="941" name="Google Shape;941;p81"/>
          <p:cNvSpPr/>
          <p:nvPr/>
        </p:nvSpPr>
        <p:spPr>
          <a:xfrm>
            <a:off x="8633525" y="1339250"/>
            <a:ext cx="510600" cy="242400"/>
          </a:xfrm>
          <a:prstGeom prst="rect">
            <a:avLst/>
          </a:prstGeom>
          <a:solidFill>
            <a:srgbClr val="FFF200"/>
          </a:solidFill>
          <a:ln>
            <a:noFill/>
          </a:ln>
        </p:spPr>
        <p:txBody>
          <a:bodyPr spcFirstLastPara="1" wrap="square" lIns="79125" tIns="39550" rIns="79125" bIns="3955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000" b="1" i="0" u="none" strike="noStrike" cap="none">
                <a:solidFill>
                  <a:srgbClr val="000000"/>
                </a:solidFill>
                <a:latin typeface="Calibri"/>
                <a:ea typeface="Calibri"/>
                <a:cs typeface="Calibri"/>
                <a:sym typeface="Calibri"/>
              </a:rPr>
              <a:t>Step 6</a:t>
            </a:r>
            <a:endParaRPr sz="1000" b="1" i="0" u="none" strike="noStrike" cap="none">
              <a:solidFill>
                <a:srgbClr val="000000"/>
              </a:solidFill>
              <a:latin typeface="Calibri"/>
              <a:ea typeface="Calibri"/>
              <a:cs typeface="Calibri"/>
              <a:sym typeface="Calibri"/>
            </a:endParaRPr>
          </a:p>
        </p:txBody>
      </p:sp>
      <p:sp>
        <p:nvSpPr>
          <p:cNvPr id="942" name="Google Shape;942;p81"/>
          <p:cNvSpPr/>
          <p:nvPr/>
        </p:nvSpPr>
        <p:spPr>
          <a:xfrm>
            <a:off x="8633525" y="1071700"/>
            <a:ext cx="510600" cy="242400"/>
          </a:xfrm>
          <a:prstGeom prst="rect">
            <a:avLst/>
          </a:prstGeom>
          <a:solidFill>
            <a:srgbClr val="F3F3F3"/>
          </a:solidFill>
          <a:ln>
            <a:noFill/>
          </a:ln>
        </p:spPr>
        <p:txBody>
          <a:bodyPr spcFirstLastPara="1" wrap="square" lIns="79125" tIns="39550" rIns="79125" bIns="3955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000" b="1" i="0" u="none" strike="noStrike" cap="none">
                <a:solidFill>
                  <a:srgbClr val="CCCCCC"/>
                </a:solidFill>
                <a:latin typeface="Calibri"/>
                <a:ea typeface="Calibri"/>
                <a:cs typeface="Calibri"/>
                <a:sym typeface="Calibri"/>
              </a:rPr>
              <a:t>Step 5</a:t>
            </a:r>
            <a:endParaRPr sz="1000" b="1" i="0" u="none" strike="noStrike" cap="none">
              <a:solidFill>
                <a:srgbClr val="CCCCCC"/>
              </a:solidFill>
              <a:latin typeface="Calibri"/>
              <a:ea typeface="Calibri"/>
              <a:cs typeface="Calibri"/>
              <a:sym typeface="Calibri"/>
            </a:endParaRPr>
          </a:p>
        </p:txBody>
      </p:sp>
      <p:sp>
        <p:nvSpPr>
          <p:cNvPr id="943" name="Google Shape;943;p81"/>
          <p:cNvSpPr txBox="1"/>
          <p:nvPr/>
        </p:nvSpPr>
        <p:spPr>
          <a:xfrm>
            <a:off x="502725" y="993775"/>
            <a:ext cx="6086400" cy="338700"/>
          </a:xfrm>
          <a:prstGeom prst="rect">
            <a:avLst/>
          </a:prstGeom>
          <a:noFill/>
          <a:ln>
            <a:noFill/>
          </a:ln>
        </p:spPr>
        <p:txBody>
          <a:bodyPr spcFirstLastPara="1" wrap="square" lIns="91425" tIns="45700" rIns="91425" bIns="45700" anchor="t" anchorCtr="0">
            <a:spAutoFit/>
          </a:bodyPr>
          <a:lstStyle/>
          <a:p>
            <a:pPr marL="457200" marR="0" lvl="0" indent="-330200" algn="just" rtl="0">
              <a:lnSpc>
                <a:spcPct val="100000"/>
              </a:lnSpc>
              <a:spcBef>
                <a:spcPts val="0"/>
              </a:spcBef>
              <a:spcAft>
                <a:spcPts val="0"/>
              </a:spcAft>
              <a:buClr>
                <a:srgbClr val="000000"/>
              </a:buClr>
              <a:buSzPts val="1600"/>
              <a:buFont typeface="Arial"/>
              <a:buChar char="➢"/>
            </a:pPr>
            <a:r>
              <a:rPr lang="en-US" sz="1400" b="0" i="0" u="none" strike="noStrike" cap="none">
                <a:solidFill>
                  <a:srgbClr val="000000"/>
                </a:solidFill>
                <a:latin typeface="Arial"/>
                <a:ea typeface="Arial"/>
                <a:cs typeface="Arial"/>
                <a:sym typeface="Arial"/>
              </a:rPr>
              <a:t>Start from the </a:t>
            </a:r>
            <a:r>
              <a:rPr lang="en-US" sz="1400" b="1" i="0" u="none" strike="noStrike" cap="none">
                <a:solidFill>
                  <a:srgbClr val="000000"/>
                </a:solidFill>
                <a:latin typeface="Arial"/>
                <a:ea typeface="Arial"/>
                <a:cs typeface="Arial"/>
                <a:sym typeface="Arial"/>
              </a:rPr>
              <a:t>entities/c</a:t>
            </a:r>
            <a:r>
              <a:rPr lang="en-US" b="1"/>
              <a:t>oncepts/classes</a:t>
            </a:r>
            <a:r>
              <a:rPr lang="en-US" sz="1400" b="1" i="0" u="none" strike="noStrike" cap="none">
                <a:solidFill>
                  <a:srgbClr val="000000"/>
                </a:solidFill>
                <a:latin typeface="Arial"/>
                <a:ea typeface="Arial"/>
                <a:cs typeface="Arial"/>
                <a:sym typeface="Arial"/>
              </a:rPr>
              <a:t> </a:t>
            </a:r>
            <a:r>
              <a:rPr lang="en-US" sz="1400" b="0" i="0" u="none" strike="noStrike" cap="none">
                <a:solidFill>
                  <a:srgbClr val="000000"/>
                </a:solidFill>
                <a:latin typeface="Arial"/>
                <a:ea typeface="Arial"/>
                <a:cs typeface="Arial"/>
                <a:sym typeface="Arial"/>
              </a:rPr>
              <a:t>we have listed.</a:t>
            </a:r>
            <a:endParaRPr sz="1400" b="0" i="0" u="none" strike="noStrike" cap="none">
              <a:solidFill>
                <a:srgbClr val="000000"/>
              </a:solidFill>
              <a:latin typeface="Arial"/>
              <a:ea typeface="Arial"/>
              <a:cs typeface="Arial"/>
              <a:sym typeface="Arial"/>
            </a:endParaRPr>
          </a:p>
        </p:txBody>
      </p:sp>
      <p:sp>
        <p:nvSpPr>
          <p:cNvPr id="944" name="Google Shape;944;p81"/>
          <p:cNvSpPr/>
          <p:nvPr/>
        </p:nvSpPr>
        <p:spPr>
          <a:xfrm>
            <a:off x="1393463" y="1581650"/>
            <a:ext cx="2338500" cy="9768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b="1"/>
              <a:t>Class 1</a:t>
            </a:r>
            <a:endParaRPr sz="14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Arial"/>
              <a:buNone/>
            </a:pPr>
            <a:br>
              <a:rPr lang="en-US" sz="1000" b="1" i="0" u="none" strike="noStrike" cap="none">
                <a:solidFill>
                  <a:srgbClr val="000000"/>
                </a:solidFill>
                <a:latin typeface="Arial"/>
                <a:ea typeface="Arial"/>
                <a:cs typeface="Arial"/>
                <a:sym typeface="Arial"/>
              </a:rPr>
            </a:br>
            <a:endParaRPr sz="1000" b="1" i="0" u="none" strike="noStrike" cap="none">
              <a:solidFill>
                <a:srgbClr val="000000"/>
              </a:solidFill>
              <a:latin typeface="Arial"/>
              <a:ea typeface="Arial"/>
              <a:cs typeface="Arial"/>
              <a:sym typeface="Arial"/>
            </a:endParaRPr>
          </a:p>
        </p:txBody>
      </p:sp>
      <p:sp>
        <p:nvSpPr>
          <p:cNvPr id="945" name="Google Shape;945;p81"/>
          <p:cNvSpPr/>
          <p:nvPr/>
        </p:nvSpPr>
        <p:spPr>
          <a:xfrm>
            <a:off x="1393463" y="3683475"/>
            <a:ext cx="2338500" cy="9768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b="1"/>
              <a:t>Class 3</a:t>
            </a:r>
            <a:endParaRPr sz="14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Arial"/>
              <a:buNone/>
            </a:pPr>
            <a:br>
              <a:rPr lang="en-US" sz="1000" b="1" i="0" u="none" strike="noStrike" cap="none">
                <a:solidFill>
                  <a:srgbClr val="000000"/>
                </a:solidFill>
                <a:latin typeface="Arial"/>
                <a:ea typeface="Arial"/>
                <a:cs typeface="Arial"/>
                <a:sym typeface="Arial"/>
              </a:rPr>
            </a:br>
            <a:endParaRPr sz="10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1" i="0" u="none" strike="noStrike" cap="none">
              <a:solidFill>
                <a:srgbClr val="000000"/>
              </a:solidFill>
              <a:latin typeface="Arial"/>
              <a:ea typeface="Arial"/>
              <a:cs typeface="Arial"/>
              <a:sym typeface="Arial"/>
            </a:endParaRPr>
          </a:p>
        </p:txBody>
      </p:sp>
      <p:sp>
        <p:nvSpPr>
          <p:cNvPr id="946" name="Google Shape;946;p81"/>
          <p:cNvSpPr/>
          <p:nvPr/>
        </p:nvSpPr>
        <p:spPr>
          <a:xfrm>
            <a:off x="5412038" y="1581650"/>
            <a:ext cx="2338500" cy="9768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b="1"/>
              <a:t>Class 2</a:t>
            </a:r>
            <a:endParaRPr sz="14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Arial"/>
              <a:buNone/>
            </a:pPr>
            <a:br>
              <a:rPr lang="en-US" sz="1000" b="1" i="0" u="none" strike="noStrike" cap="none">
                <a:solidFill>
                  <a:srgbClr val="000000"/>
                </a:solidFill>
                <a:latin typeface="Arial"/>
                <a:ea typeface="Arial"/>
                <a:cs typeface="Arial"/>
                <a:sym typeface="Arial"/>
              </a:rPr>
            </a:br>
            <a:endParaRPr sz="1400" b="1" i="0" u="none" strike="noStrike" cap="none">
              <a:solidFill>
                <a:srgbClr val="000000"/>
              </a:solidFill>
              <a:latin typeface="Arial"/>
              <a:ea typeface="Arial"/>
              <a:cs typeface="Arial"/>
              <a:sym typeface="Arial"/>
            </a:endParaRPr>
          </a:p>
        </p:txBody>
      </p:sp>
      <p:sp>
        <p:nvSpPr>
          <p:cNvPr id="947" name="Google Shape;947;p81"/>
          <p:cNvSpPr/>
          <p:nvPr/>
        </p:nvSpPr>
        <p:spPr>
          <a:xfrm>
            <a:off x="5412038" y="3683475"/>
            <a:ext cx="2338500" cy="9768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b="1"/>
              <a:t>Class 4</a:t>
            </a:r>
            <a:endParaRPr sz="14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Arial"/>
              <a:buNone/>
            </a:pPr>
            <a:br>
              <a:rPr lang="en-US" sz="1000" b="1" i="0" u="none" strike="noStrike" cap="none">
                <a:solidFill>
                  <a:srgbClr val="000000"/>
                </a:solidFill>
                <a:latin typeface="Arial"/>
                <a:ea typeface="Arial"/>
                <a:cs typeface="Arial"/>
                <a:sym typeface="Arial"/>
              </a:rPr>
            </a:br>
            <a:endParaRPr sz="10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1" i="0" u="none" strike="noStrike" cap="none">
              <a:solidFill>
                <a:srgbClr val="000000"/>
              </a:solidFill>
              <a:latin typeface="Arial"/>
              <a:ea typeface="Arial"/>
              <a:cs typeface="Arial"/>
              <a:sym typeface="Arial"/>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951"/>
        <p:cNvGrpSpPr/>
        <p:nvPr/>
      </p:nvGrpSpPr>
      <p:grpSpPr>
        <a:xfrm>
          <a:off x="0" y="0"/>
          <a:ext cx="0" cy="0"/>
          <a:chOff x="0" y="0"/>
          <a:chExt cx="0" cy="0"/>
        </a:xfrm>
      </p:grpSpPr>
      <p:sp>
        <p:nvSpPr>
          <p:cNvPr id="952" name="Google Shape;952;p82"/>
          <p:cNvSpPr txBox="1"/>
          <p:nvPr/>
        </p:nvSpPr>
        <p:spPr>
          <a:xfrm>
            <a:off x="502725" y="168400"/>
            <a:ext cx="8641200" cy="442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rgbClr val="000000"/>
                </a:solidFill>
                <a:latin typeface="Proxima Nova"/>
                <a:ea typeface="Proxima Nova"/>
                <a:cs typeface="Proxima Nova"/>
                <a:sym typeface="Proxima Nova"/>
              </a:rPr>
              <a:t>Step 6: Establish an implementation model </a:t>
            </a:r>
            <a:endParaRPr sz="2400" b="1" i="0" u="none" strike="noStrike" cap="none">
              <a:solidFill>
                <a:srgbClr val="000000"/>
              </a:solidFill>
              <a:latin typeface="Proxima Nova"/>
              <a:ea typeface="Proxima Nova"/>
              <a:cs typeface="Proxima Nova"/>
              <a:sym typeface="Proxima Nova"/>
            </a:endParaRPr>
          </a:p>
        </p:txBody>
      </p:sp>
      <p:cxnSp>
        <p:nvCxnSpPr>
          <p:cNvPr id="953" name="Google Shape;953;p82"/>
          <p:cNvCxnSpPr/>
          <p:nvPr/>
        </p:nvCxnSpPr>
        <p:spPr>
          <a:xfrm>
            <a:off x="609875" y="765050"/>
            <a:ext cx="566400" cy="0"/>
          </a:xfrm>
          <a:prstGeom prst="straightConnector1">
            <a:avLst/>
          </a:prstGeom>
          <a:noFill/>
          <a:ln w="38100" cap="flat" cmpd="sng">
            <a:solidFill>
              <a:schemeClr val="accent1"/>
            </a:solidFill>
            <a:prstDash val="solid"/>
            <a:round/>
            <a:headEnd type="none" w="sm" len="sm"/>
            <a:tailEnd type="none" w="sm" len="sm"/>
          </a:ln>
        </p:spPr>
      </p:cxnSp>
      <p:sp>
        <p:nvSpPr>
          <p:cNvPr id="954" name="Google Shape;954;p82"/>
          <p:cNvSpPr/>
          <p:nvPr/>
        </p:nvSpPr>
        <p:spPr>
          <a:xfrm>
            <a:off x="8633525" y="0"/>
            <a:ext cx="510600" cy="242400"/>
          </a:xfrm>
          <a:prstGeom prst="rect">
            <a:avLst/>
          </a:prstGeom>
          <a:solidFill>
            <a:srgbClr val="F3F3F3"/>
          </a:solidFill>
          <a:ln>
            <a:noFill/>
          </a:ln>
        </p:spPr>
        <p:txBody>
          <a:bodyPr spcFirstLastPara="1" wrap="square" lIns="79125" tIns="39550" rIns="79125" bIns="3955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000" b="1" i="0" u="none" strike="noStrike" cap="none">
                <a:solidFill>
                  <a:srgbClr val="CCCCCC"/>
                </a:solidFill>
                <a:latin typeface="Calibri"/>
                <a:ea typeface="Calibri"/>
                <a:cs typeface="Calibri"/>
                <a:sym typeface="Calibri"/>
              </a:rPr>
              <a:t>Step 1</a:t>
            </a:r>
            <a:endParaRPr sz="1000" b="1" i="0" u="none" strike="noStrike" cap="none">
              <a:solidFill>
                <a:srgbClr val="CCCCCC"/>
              </a:solidFill>
              <a:latin typeface="Calibri"/>
              <a:ea typeface="Calibri"/>
              <a:cs typeface="Calibri"/>
              <a:sym typeface="Calibri"/>
            </a:endParaRPr>
          </a:p>
        </p:txBody>
      </p:sp>
      <p:sp>
        <p:nvSpPr>
          <p:cNvPr id="955" name="Google Shape;955;p82"/>
          <p:cNvSpPr/>
          <p:nvPr/>
        </p:nvSpPr>
        <p:spPr>
          <a:xfrm>
            <a:off x="8633525" y="268300"/>
            <a:ext cx="510600" cy="242400"/>
          </a:xfrm>
          <a:prstGeom prst="rect">
            <a:avLst/>
          </a:prstGeom>
          <a:solidFill>
            <a:srgbClr val="F3F3F3"/>
          </a:solidFill>
          <a:ln>
            <a:noFill/>
          </a:ln>
        </p:spPr>
        <p:txBody>
          <a:bodyPr spcFirstLastPara="1" wrap="square" lIns="79125" tIns="39550" rIns="79125" bIns="3955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000" b="1" i="0" u="none" strike="noStrike" cap="none">
                <a:solidFill>
                  <a:srgbClr val="CCCCCC"/>
                </a:solidFill>
                <a:latin typeface="Calibri"/>
                <a:ea typeface="Calibri"/>
                <a:cs typeface="Calibri"/>
                <a:sym typeface="Calibri"/>
              </a:rPr>
              <a:t>Step 2</a:t>
            </a:r>
            <a:endParaRPr sz="1000" b="1" i="0" u="none" strike="noStrike" cap="none">
              <a:solidFill>
                <a:srgbClr val="CCCCCC"/>
              </a:solidFill>
              <a:latin typeface="Calibri"/>
              <a:ea typeface="Calibri"/>
              <a:cs typeface="Calibri"/>
              <a:sym typeface="Calibri"/>
            </a:endParaRPr>
          </a:p>
        </p:txBody>
      </p:sp>
      <p:sp>
        <p:nvSpPr>
          <p:cNvPr id="956" name="Google Shape;956;p82"/>
          <p:cNvSpPr/>
          <p:nvPr/>
        </p:nvSpPr>
        <p:spPr>
          <a:xfrm>
            <a:off x="8633525" y="804150"/>
            <a:ext cx="510600" cy="242400"/>
          </a:xfrm>
          <a:prstGeom prst="rect">
            <a:avLst/>
          </a:prstGeom>
          <a:solidFill>
            <a:srgbClr val="F3F3F3"/>
          </a:solidFill>
          <a:ln>
            <a:noFill/>
          </a:ln>
        </p:spPr>
        <p:txBody>
          <a:bodyPr spcFirstLastPara="1" wrap="square" lIns="79125" tIns="39550" rIns="79125" bIns="3955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000" b="1" i="0" u="none" strike="noStrike" cap="none">
                <a:solidFill>
                  <a:srgbClr val="CCCCCC"/>
                </a:solidFill>
                <a:latin typeface="Calibri"/>
                <a:ea typeface="Calibri"/>
                <a:cs typeface="Calibri"/>
                <a:sym typeface="Calibri"/>
              </a:rPr>
              <a:t>Step 4</a:t>
            </a:r>
            <a:endParaRPr sz="1000" b="1" i="0" u="none" strike="noStrike" cap="none">
              <a:solidFill>
                <a:srgbClr val="CCCCCC"/>
              </a:solidFill>
              <a:latin typeface="Calibri"/>
              <a:ea typeface="Calibri"/>
              <a:cs typeface="Calibri"/>
              <a:sym typeface="Calibri"/>
            </a:endParaRPr>
          </a:p>
        </p:txBody>
      </p:sp>
      <p:sp>
        <p:nvSpPr>
          <p:cNvPr id="957" name="Google Shape;957;p82"/>
          <p:cNvSpPr/>
          <p:nvPr/>
        </p:nvSpPr>
        <p:spPr>
          <a:xfrm>
            <a:off x="8633525" y="536600"/>
            <a:ext cx="510600" cy="242400"/>
          </a:xfrm>
          <a:prstGeom prst="rect">
            <a:avLst/>
          </a:prstGeom>
          <a:solidFill>
            <a:srgbClr val="F3F3F3"/>
          </a:solidFill>
          <a:ln>
            <a:noFill/>
          </a:ln>
        </p:spPr>
        <p:txBody>
          <a:bodyPr spcFirstLastPara="1" wrap="square" lIns="79125" tIns="39550" rIns="79125" bIns="3955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000" b="1" i="0" u="none" strike="noStrike" cap="none">
                <a:solidFill>
                  <a:srgbClr val="CCCCCC"/>
                </a:solidFill>
                <a:latin typeface="Calibri"/>
                <a:ea typeface="Calibri"/>
                <a:cs typeface="Calibri"/>
                <a:sym typeface="Calibri"/>
              </a:rPr>
              <a:t>Step 3</a:t>
            </a:r>
            <a:endParaRPr sz="1000" b="1" i="0" u="none" strike="noStrike" cap="none">
              <a:solidFill>
                <a:srgbClr val="CCCCCC"/>
              </a:solidFill>
              <a:latin typeface="Calibri"/>
              <a:ea typeface="Calibri"/>
              <a:cs typeface="Calibri"/>
              <a:sym typeface="Calibri"/>
            </a:endParaRPr>
          </a:p>
        </p:txBody>
      </p:sp>
      <p:sp>
        <p:nvSpPr>
          <p:cNvPr id="958" name="Google Shape;958;p82"/>
          <p:cNvSpPr/>
          <p:nvPr/>
        </p:nvSpPr>
        <p:spPr>
          <a:xfrm>
            <a:off x="8633525" y="1339250"/>
            <a:ext cx="510600" cy="242400"/>
          </a:xfrm>
          <a:prstGeom prst="rect">
            <a:avLst/>
          </a:prstGeom>
          <a:solidFill>
            <a:srgbClr val="FFF200"/>
          </a:solidFill>
          <a:ln>
            <a:noFill/>
          </a:ln>
        </p:spPr>
        <p:txBody>
          <a:bodyPr spcFirstLastPara="1" wrap="square" lIns="79125" tIns="39550" rIns="79125" bIns="3955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000" b="1" i="0" u="none" strike="noStrike" cap="none">
                <a:solidFill>
                  <a:srgbClr val="000000"/>
                </a:solidFill>
                <a:latin typeface="Calibri"/>
                <a:ea typeface="Calibri"/>
                <a:cs typeface="Calibri"/>
                <a:sym typeface="Calibri"/>
              </a:rPr>
              <a:t>Step 6</a:t>
            </a:r>
            <a:endParaRPr sz="1000" b="1" i="0" u="none" strike="noStrike" cap="none">
              <a:solidFill>
                <a:srgbClr val="000000"/>
              </a:solidFill>
              <a:latin typeface="Calibri"/>
              <a:ea typeface="Calibri"/>
              <a:cs typeface="Calibri"/>
              <a:sym typeface="Calibri"/>
            </a:endParaRPr>
          </a:p>
        </p:txBody>
      </p:sp>
      <p:sp>
        <p:nvSpPr>
          <p:cNvPr id="959" name="Google Shape;959;p82"/>
          <p:cNvSpPr/>
          <p:nvPr/>
        </p:nvSpPr>
        <p:spPr>
          <a:xfrm>
            <a:off x="8633525" y="1071700"/>
            <a:ext cx="510600" cy="242400"/>
          </a:xfrm>
          <a:prstGeom prst="rect">
            <a:avLst/>
          </a:prstGeom>
          <a:solidFill>
            <a:srgbClr val="F3F3F3"/>
          </a:solidFill>
          <a:ln>
            <a:noFill/>
          </a:ln>
        </p:spPr>
        <p:txBody>
          <a:bodyPr spcFirstLastPara="1" wrap="square" lIns="79125" tIns="39550" rIns="79125" bIns="3955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000" b="1" i="0" u="none" strike="noStrike" cap="none">
                <a:solidFill>
                  <a:srgbClr val="CCCCCC"/>
                </a:solidFill>
                <a:latin typeface="Calibri"/>
                <a:ea typeface="Calibri"/>
                <a:cs typeface="Calibri"/>
                <a:sym typeface="Calibri"/>
              </a:rPr>
              <a:t>Step 5</a:t>
            </a:r>
            <a:endParaRPr sz="1000" b="1" i="0" u="none" strike="noStrike" cap="none">
              <a:solidFill>
                <a:srgbClr val="CCCCCC"/>
              </a:solidFill>
              <a:latin typeface="Calibri"/>
              <a:ea typeface="Calibri"/>
              <a:cs typeface="Calibri"/>
              <a:sym typeface="Calibri"/>
            </a:endParaRPr>
          </a:p>
        </p:txBody>
      </p:sp>
      <p:sp>
        <p:nvSpPr>
          <p:cNvPr id="960" name="Google Shape;960;p82"/>
          <p:cNvSpPr txBox="1"/>
          <p:nvPr/>
        </p:nvSpPr>
        <p:spPr>
          <a:xfrm>
            <a:off x="502725" y="993775"/>
            <a:ext cx="6086400" cy="338700"/>
          </a:xfrm>
          <a:prstGeom prst="rect">
            <a:avLst/>
          </a:prstGeom>
          <a:noFill/>
          <a:ln>
            <a:noFill/>
          </a:ln>
        </p:spPr>
        <p:txBody>
          <a:bodyPr spcFirstLastPara="1" wrap="square" lIns="91425" tIns="45700" rIns="91425" bIns="45700" anchor="t" anchorCtr="0">
            <a:spAutoFit/>
          </a:bodyPr>
          <a:lstStyle/>
          <a:p>
            <a:pPr marL="457200" marR="0" lvl="0" indent="-330200" algn="just" rtl="0">
              <a:lnSpc>
                <a:spcPct val="100000"/>
              </a:lnSpc>
              <a:spcBef>
                <a:spcPts val="0"/>
              </a:spcBef>
              <a:spcAft>
                <a:spcPts val="0"/>
              </a:spcAft>
              <a:buClr>
                <a:srgbClr val="000000"/>
              </a:buClr>
              <a:buSzPts val="1600"/>
              <a:buFont typeface="Arial"/>
              <a:buChar char="➢"/>
            </a:pPr>
            <a:r>
              <a:rPr lang="en-US" sz="1400" b="0" i="0" u="none" strike="noStrike" cap="none">
                <a:solidFill>
                  <a:srgbClr val="000000"/>
                </a:solidFill>
                <a:latin typeface="Arial"/>
                <a:ea typeface="Arial"/>
                <a:cs typeface="Arial"/>
                <a:sym typeface="Arial"/>
              </a:rPr>
              <a:t>Start from the </a:t>
            </a:r>
            <a:r>
              <a:rPr lang="en-US" sz="1400" b="1" i="0" u="none" strike="noStrike" cap="none">
                <a:solidFill>
                  <a:srgbClr val="000000"/>
                </a:solidFill>
                <a:latin typeface="Arial"/>
                <a:ea typeface="Arial"/>
                <a:cs typeface="Arial"/>
                <a:sym typeface="Arial"/>
              </a:rPr>
              <a:t>entities/c</a:t>
            </a:r>
            <a:r>
              <a:rPr lang="en-US" b="1"/>
              <a:t>oncepts/classes</a:t>
            </a:r>
            <a:r>
              <a:rPr lang="en-US" sz="1400" b="1" i="0" u="none" strike="noStrike" cap="none">
                <a:solidFill>
                  <a:srgbClr val="000000"/>
                </a:solidFill>
                <a:latin typeface="Arial"/>
                <a:ea typeface="Arial"/>
                <a:cs typeface="Arial"/>
                <a:sym typeface="Arial"/>
              </a:rPr>
              <a:t> </a:t>
            </a:r>
            <a:r>
              <a:rPr lang="en-US" sz="1400" b="0" i="0" u="none" strike="noStrike" cap="none">
                <a:solidFill>
                  <a:srgbClr val="000000"/>
                </a:solidFill>
                <a:latin typeface="Arial"/>
                <a:ea typeface="Arial"/>
                <a:cs typeface="Arial"/>
                <a:sym typeface="Arial"/>
              </a:rPr>
              <a:t>we have listed.</a:t>
            </a:r>
            <a:endParaRPr sz="1400" b="0" i="0" u="none" strike="noStrike" cap="none">
              <a:solidFill>
                <a:srgbClr val="000000"/>
              </a:solidFill>
              <a:latin typeface="Arial"/>
              <a:ea typeface="Arial"/>
              <a:cs typeface="Arial"/>
              <a:sym typeface="Arial"/>
            </a:endParaRPr>
          </a:p>
        </p:txBody>
      </p:sp>
      <p:sp>
        <p:nvSpPr>
          <p:cNvPr id="961" name="Google Shape;961;p82"/>
          <p:cNvSpPr/>
          <p:nvPr/>
        </p:nvSpPr>
        <p:spPr>
          <a:xfrm>
            <a:off x="1393463" y="1581650"/>
            <a:ext cx="2338500" cy="9768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b="1"/>
              <a:t>ICEG-Person</a:t>
            </a:r>
            <a:endParaRPr sz="14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Arial"/>
              <a:buNone/>
            </a:pPr>
            <a:br>
              <a:rPr lang="en-US" sz="1000" b="1" i="0" u="none" strike="noStrike" cap="none">
                <a:solidFill>
                  <a:srgbClr val="000000"/>
                </a:solidFill>
                <a:latin typeface="Arial"/>
                <a:ea typeface="Arial"/>
                <a:cs typeface="Arial"/>
                <a:sym typeface="Arial"/>
              </a:rPr>
            </a:br>
            <a:endParaRPr sz="1000" b="1" i="0" u="none" strike="noStrike" cap="none">
              <a:solidFill>
                <a:srgbClr val="000000"/>
              </a:solidFill>
              <a:latin typeface="Arial"/>
              <a:ea typeface="Arial"/>
              <a:cs typeface="Arial"/>
              <a:sym typeface="Arial"/>
            </a:endParaRPr>
          </a:p>
        </p:txBody>
      </p:sp>
      <p:sp>
        <p:nvSpPr>
          <p:cNvPr id="962" name="Google Shape;962;p82"/>
          <p:cNvSpPr/>
          <p:nvPr/>
        </p:nvSpPr>
        <p:spPr>
          <a:xfrm>
            <a:off x="1393463" y="3683475"/>
            <a:ext cx="2338500" cy="9768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b="1"/>
              <a:t>COVID passport</a:t>
            </a:r>
            <a:endParaRPr sz="14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Arial"/>
              <a:buNone/>
            </a:pPr>
            <a:br>
              <a:rPr lang="en-US" sz="1000" b="1" i="0" u="none" strike="noStrike" cap="none">
                <a:solidFill>
                  <a:srgbClr val="000000"/>
                </a:solidFill>
                <a:latin typeface="Arial"/>
                <a:ea typeface="Arial"/>
                <a:cs typeface="Arial"/>
                <a:sym typeface="Arial"/>
              </a:rPr>
            </a:br>
            <a:endParaRPr sz="10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1" i="0" u="none" strike="noStrike" cap="none">
              <a:solidFill>
                <a:srgbClr val="000000"/>
              </a:solidFill>
              <a:latin typeface="Arial"/>
              <a:ea typeface="Arial"/>
              <a:cs typeface="Arial"/>
              <a:sym typeface="Arial"/>
            </a:endParaRPr>
          </a:p>
        </p:txBody>
      </p:sp>
      <p:sp>
        <p:nvSpPr>
          <p:cNvPr id="963" name="Google Shape;963;p82"/>
          <p:cNvSpPr/>
          <p:nvPr/>
        </p:nvSpPr>
        <p:spPr>
          <a:xfrm>
            <a:off x="5412038" y="1581650"/>
            <a:ext cx="2338500" cy="9768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b="1"/>
              <a:t>Class 2</a:t>
            </a:r>
            <a:endParaRPr sz="14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Arial"/>
              <a:buNone/>
            </a:pPr>
            <a:br>
              <a:rPr lang="en-US" sz="1000" b="1" i="0" u="none" strike="noStrike" cap="none">
                <a:solidFill>
                  <a:srgbClr val="000000"/>
                </a:solidFill>
                <a:latin typeface="Arial"/>
                <a:ea typeface="Arial"/>
                <a:cs typeface="Arial"/>
                <a:sym typeface="Arial"/>
              </a:rPr>
            </a:br>
            <a:endParaRPr sz="1400" b="1" i="0" u="none" strike="noStrike" cap="none">
              <a:solidFill>
                <a:srgbClr val="000000"/>
              </a:solidFill>
              <a:latin typeface="Arial"/>
              <a:ea typeface="Arial"/>
              <a:cs typeface="Arial"/>
              <a:sym typeface="Arial"/>
            </a:endParaRPr>
          </a:p>
        </p:txBody>
      </p:sp>
      <p:sp>
        <p:nvSpPr>
          <p:cNvPr id="964" name="Google Shape;964;p82"/>
          <p:cNvSpPr/>
          <p:nvPr/>
        </p:nvSpPr>
        <p:spPr>
          <a:xfrm>
            <a:off x="5412038" y="3683475"/>
            <a:ext cx="2338500" cy="976800"/>
          </a:xfrm>
          <a:prstGeom prst="rect">
            <a:avLst/>
          </a:prstGeom>
          <a:solidFill>
            <a:srgbClr val="F6F5F3"/>
          </a:solidFill>
          <a:ln w="9525" cap="flat" cmpd="sng">
            <a:solidFill>
              <a:srgbClr val="6B6B6B"/>
            </a:solidFill>
            <a:prstDash val="solid"/>
            <a:round/>
            <a:headEnd type="none" w="sm" len="sm"/>
            <a:tailEnd type="none" w="sm" len="sm"/>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b="1"/>
              <a:t>Class 4</a:t>
            </a:r>
            <a:endParaRPr sz="14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Arial"/>
              <a:buNone/>
            </a:pPr>
            <a:br>
              <a:rPr lang="en-US" sz="1000" b="1" i="0" u="none" strike="noStrike" cap="none">
                <a:solidFill>
                  <a:srgbClr val="000000"/>
                </a:solidFill>
                <a:latin typeface="Arial"/>
                <a:ea typeface="Arial"/>
                <a:cs typeface="Arial"/>
                <a:sym typeface="Arial"/>
              </a:rPr>
            </a:br>
            <a:endParaRPr sz="10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1" i="0" u="none" strike="noStrike" cap="none">
              <a:solidFill>
                <a:srgbClr val="000000"/>
              </a:solidFill>
              <a:latin typeface="Arial"/>
              <a:ea typeface="Arial"/>
              <a:cs typeface="Arial"/>
              <a:sym typeface="Arial"/>
            </a:endParaRPr>
          </a:p>
        </p:txBody>
      </p:sp>
      <p:pic>
        <p:nvPicPr>
          <p:cNvPr id="965" name="Google Shape;965;p82"/>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2118025" y="1502350"/>
            <a:ext cx="5176152" cy="3235101"/>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969"/>
        <p:cNvGrpSpPr/>
        <p:nvPr/>
      </p:nvGrpSpPr>
      <p:grpSpPr>
        <a:xfrm>
          <a:off x="0" y="0"/>
          <a:ext cx="0" cy="0"/>
          <a:chOff x="0" y="0"/>
          <a:chExt cx="0" cy="0"/>
        </a:xfrm>
      </p:grpSpPr>
      <p:sp>
        <p:nvSpPr>
          <p:cNvPr id="970" name="Google Shape;970;p83"/>
          <p:cNvSpPr txBox="1"/>
          <p:nvPr/>
        </p:nvSpPr>
        <p:spPr>
          <a:xfrm>
            <a:off x="502725" y="168400"/>
            <a:ext cx="8641200" cy="442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rgbClr val="000000"/>
                </a:solidFill>
                <a:latin typeface="Proxima Nova"/>
                <a:ea typeface="Proxima Nova"/>
                <a:cs typeface="Proxima Nova"/>
                <a:sym typeface="Proxima Nova"/>
              </a:rPr>
              <a:t>Step 6: Establish an implementation model </a:t>
            </a:r>
            <a:endParaRPr sz="2400" b="1" i="0" u="none" strike="noStrike" cap="none">
              <a:solidFill>
                <a:srgbClr val="000000"/>
              </a:solidFill>
              <a:latin typeface="Proxima Nova"/>
              <a:ea typeface="Proxima Nova"/>
              <a:cs typeface="Proxima Nova"/>
              <a:sym typeface="Proxima Nova"/>
            </a:endParaRPr>
          </a:p>
        </p:txBody>
      </p:sp>
      <p:cxnSp>
        <p:nvCxnSpPr>
          <p:cNvPr id="971" name="Google Shape;971;p83"/>
          <p:cNvCxnSpPr/>
          <p:nvPr/>
        </p:nvCxnSpPr>
        <p:spPr>
          <a:xfrm>
            <a:off x="609875" y="765050"/>
            <a:ext cx="566400" cy="0"/>
          </a:xfrm>
          <a:prstGeom prst="straightConnector1">
            <a:avLst/>
          </a:prstGeom>
          <a:noFill/>
          <a:ln w="38100" cap="flat" cmpd="sng">
            <a:solidFill>
              <a:schemeClr val="accent1"/>
            </a:solidFill>
            <a:prstDash val="solid"/>
            <a:round/>
            <a:headEnd type="none" w="sm" len="sm"/>
            <a:tailEnd type="none" w="sm" len="sm"/>
          </a:ln>
        </p:spPr>
      </p:cxnSp>
      <p:sp>
        <p:nvSpPr>
          <p:cNvPr id="972" name="Google Shape;972;p83"/>
          <p:cNvSpPr/>
          <p:nvPr/>
        </p:nvSpPr>
        <p:spPr>
          <a:xfrm>
            <a:off x="8633525" y="0"/>
            <a:ext cx="510600" cy="242400"/>
          </a:xfrm>
          <a:prstGeom prst="rect">
            <a:avLst/>
          </a:prstGeom>
          <a:solidFill>
            <a:srgbClr val="F3F3F3"/>
          </a:solidFill>
          <a:ln>
            <a:noFill/>
          </a:ln>
        </p:spPr>
        <p:txBody>
          <a:bodyPr spcFirstLastPara="1" wrap="square" lIns="79125" tIns="39550" rIns="79125" bIns="3955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000" b="1" i="0" u="none" strike="noStrike" cap="none">
                <a:solidFill>
                  <a:srgbClr val="CCCCCC"/>
                </a:solidFill>
                <a:latin typeface="Calibri"/>
                <a:ea typeface="Calibri"/>
                <a:cs typeface="Calibri"/>
                <a:sym typeface="Calibri"/>
              </a:rPr>
              <a:t>Step 1</a:t>
            </a:r>
            <a:endParaRPr sz="1000" b="1" i="0" u="none" strike="noStrike" cap="none">
              <a:solidFill>
                <a:srgbClr val="CCCCCC"/>
              </a:solidFill>
              <a:latin typeface="Calibri"/>
              <a:ea typeface="Calibri"/>
              <a:cs typeface="Calibri"/>
              <a:sym typeface="Calibri"/>
            </a:endParaRPr>
          </a:p>
        </p:txBody>
      </p:sp>
      <p:sp>
        <p:nvSpPr>
          <p:cNvPr id="973" name="Google Shape;973;p83"/>
          <p:cNvSpPr/>
          <p:nvPr/>
        </p:nvSpPr>
        <p:spPr>
          <a:xfrm>
            <a:off x="8633525" y="268300"/>
            <a:ext cx="510600" cy="242400"/>
          </a:xfrm>
          <a:prstGeom prst="rect">
            <a:avLst/>
          </a:prstGeom>
          <a:solidFill>
            <a:srgbClr val="F3F3F3"/>
          </a:solidFill>
          <a:ln>
            <a:noFill/>
          </a:ln>
        </p:spPr>
        <p:txBody>
          <a:bodyPr spcFirstLastPara="1" wrap="square" lIns="79125" tIns="39550" rIns="79125" bIns="3955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000" b="1" i="0" u="none" strike="noStrike" cap="none">
                <a:solidFill>
                  <a:srgbClr val="CCCCCC"/>
                </a:solidFill>
                <a:latin typeface="Calibri"/>
                <a:ea typeface="Calibri"/>
                <a:cs typeface="Calibri"/>
                <a:sym typeface="Calibri"/>
              </a:rPr>
              <a:t>Step 2</a:t>
            </a:r>
            <a:endParaRPr sz="1000" b="1" i="0" u="none" strike="noStrike" cap="none">
              <a:solidFill>
                <a:srgbClr val="CCCCCC"/>
              </a:solidFill>
              <a:latin typeface="Calibri"/>
              <a:ea typeface="Calibri"/>
              <a:cs typeface="Calibri"/>
              <a:sym typeface="Calibri"/>
            </a:endParaRPr>
          </a:p>
        </p:txBody>
      </p:sp>
      <p:sp>
        <p:nvSpPr>
          <p:cNvPr id="974" name="Google Shape;974;p83"/>
          <p:cNvSpPr/>
          <p:nvPr/>
        </p:nvSpPr>
        <p:spPr>
          <a:xfrm>
            <a:off x="8633525" y="804150"/>
            <a:ext cx="510600" cy="242400"/>
          </a:xfrm>
          <a:prstGeom prst="rect">
            <a:avLst/>
          </a:prstGeom>
          <a:solidFill>
            <a:srgbClr val="F3F3F3"/>
          </a:solidFill>
          <a:ln>
            <a:noFill/>
          </a:ln>
        </p:spPr>
        <p:txBody>
          <a:bodyPr spcFirstLastPara="1" wrap="square" lIns="79125" tIns="39550" rIns="79125" bIns="3955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000" b="1" i="0" u="none" strike="noStrike" cap="none">
                <a:solidFill>
                  <a:srgbClr val="CCCCCC"/>
                </a:solidFill>
                <a:latin typeface="Calibri"/>
                <a:ea typeface="Calibri"/>
                <a:cs typeface="Calibri"/>
                <a:sym typeface="Calibri"/>
              </a:rPr>
              <a:t>Step 4</a:t>
            </a:r>
            <a:endParaRPr sz="1000" b="1" i="0" u="none" strike="noStrike" cap="none">
              <a:solidFill>
                <a:srgbClr val="CCCCCC"/>
              </a:solidFill>
              <a:latin typeface="Calibri"/>
              <a:ea typeface="Calibri"/>
              <a:cs typeface="Calibri"/>
              <a:sym typeface="Calibri"/>
            </a:endParaRPr>
          </a:p>
        </p:txBody>
      </p:sp>
      <p:sp>
        <p:nvSpPr>
          <p:cNvPr id="975" name="Google Shape;975;p83"/>
          <p:cNvSpPr/>
          <p:nvPr/>
        </p:nvSpPr>
        <p:spPr>
          <a:xfrm>
            <a:off x="8633525" y="536600"/>
            <a:ext cx="510600" cy="242400"/>
          </a:xfrm>
          <a:prstGeom prst="rect">
            <a:avLst/>
          </a:prstGeom>
          <a:solidFill>
            <a:srgbClr val="F3F3F3"/>
          </a:solidFill>
          <a:ln>
            <a:noFill/>
          </a:ln>
        </p:spPr>
        <p:txBody>
          <a:bodyPr spcFirstLastPara="1" wrap="square" lIns="79125" tIns="39550" rIns="79125" bIns="3955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000" b="1" i="0" u="none" strike="noStrike" cap="none">
                <a:solidFill>
                  <a:srgbClr val="CCCCCC"/>
                </a:solidFill>
                <a:latin typeface="Calibri"/>
                <a:ea typeface="Calibri"/>
                <a:cs typeface="Calibri"/>
                <a:sym typeface="Calibri"/>
              </a:rPr>
              <a:t>Step 3</a:t>
            </a:r>
            <a:endParaRPr sz="1000" b="1" i="0" u="none" strike="noStrike" cap="none">
              <a:solidFill>
                <a:srgbClr val="CCCCCC"/>
              </a:solidFill>
              <a:latin typeface="Calibri"/>
              <a:ea typeface="Calibri"/>
              <a:cs typeface="Calibri"/>
              <a:sym typeface="Calibri"/>
            </a:endParaRPr>
          </a:p>
        </p:txBody>
      </p:sp>
      <p:sp>
        <p:nvSpPr>
          <p:cNvPr id="976" name="Google Shape;976;p83"/>
          <p:cNvSpPr/>
          <p:nvPr/>
        </p:nvSpPr>
        <p:spPr>
          <a:xfrm>
            <a:off x="8633525" y="1339250"/>
            <a:ext cx="510600" cy="242400"/>
          </a:xfrm>
          <a:prstGeom prst="rect">
            <a:avLst/>
          </a:prstGeom>
          <a:solidFill>
            <a:srgbClr val="FFF200"/>
          </a:solidFill>
          <a:ln>
            <a:noFill/>
          </a:ln>
        </p:spPr>
        <p:txBody>
          <a:bodyPr spcFirstLastPara="1" wrap="square" lIns="79125" tIns="39550" rIns="79125" bIns="3955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000" b="1" i="0" u="none" strike="noStrike" cap="none">
                <a:solidFill>
                  <a:srgbClr val="000000"/>
                </a:solidFill>
                <a:latin typeface="Calibri"/>
                <a:ea typeface="Calibri"/>
                <a:cs typeface="Calibri"/>
                <a:sym typeface="Calibri"/>
              </a:rPr>
              <a:t>Step 6</a:t>
            </a:r>
            <a:endParaRPr sz="1000" b="1" i="0" u="none" strike="noStrike" cap="none">
              <a:solidFill>
                <a:srgbClr val="000000"/>
              </a:solidFill>
              <a:latin typeface="Calibri"/>
              <a:ea typeface="Calibri"/>
              <a:cs typeface="Calibri"/>
              <a:sym typeface="Calibri"/>
            </a:endParaRPr>
          </a:p>
        </p:txBody>
      </p:sp>
      <p:sp>
        <p:nvSpPr>
          <p:cNvPr id="977" name="Google Shape;977;p83"/>
          <p:cNvSpPr/>
          <p:nvPr/>
        </p:nvSpPr>
        <p:spPr>
          <a:xfrm>
            <a:off x="8633525" y="1071700"/>
            <a:ext cx="510600" cy="242400"/>
          </a:xfrm>
          <a:prstGeom prst="rect">
            <a:avLst/>
          </a:prstGeom>
          <a:solidFill>
            <a:srgbClr val="F3F3F3"/>
          </a:solidFill>
          <a:ln>
            <a:noFill/>
          </a:ln>
        </p:spPr>
        <p:txBody>
          <a:bodyPr spcFirstLastPara="1" wrap="square" lIns="79125" tIns="39550" rIns="79125" bIns="3955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000" b="1" i="0" u="none" strike="noStrike" cap="none">
                <a:solidFill>
                  <a:srgbClr val="CCCCCC"/>
                </a:solidFill>
                <a:latin typeface="Calibri"/>
                <a:ea typeface="Calibri"/>
                <a:cs typeface="Calibri"/>
                <a:sym typeface="Calibri"/>
              </a:rPr>
              <a:t>Step 5</a:t>
            </a:r>
            <a:endParaRPr sz="1000" b="1" i="0" u="none" strike="noStrike" cap="none">
              <a:solidFill>
                <a:srgbClr val="CCCCCC"/>
              </a:solidFill>
              <a:latin typeface="Calibri"/>
              <a:ea typeface="Calibri"/>
              <a:cs typeface="Calibri"/>
              <a:sym typeface="Calibri"/>
            </a:endParaRPr>
          </a:p>
        </p:txBody>
      </p:sp>
      <p:grpSp>
        <p:nvGrpSpPr>
          <p:cNvPr id="978" name="Google Shape;978;p83"/>
          <p:cNvGrpSpPr/>
          <p:nvPr/>
        </p:nvGrpSpPr>
        <p:grpSpPr>
          <a:xfrm>
            <a:off x="8312597" y="4077556"/>
            <a:ext cx="941157" cy="823920"/>
            <a:chOff x="8312597" y="4077556"/>
            <a:chExt cx="941157" cy="823920"/>
          </a:xfrm>
        </p:grpSpPr>
        <p:pic>
          <p:nvPicPr>
            <p:cNvPr id="979" name="Google Shape;979;p83"/>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8391125" y="4491000"/>
              <a:ext cx="410476" cy="410476"/>
            </a:xfrm>
            <a:prstGeom prst="rect">
              <a:avLst/>
            </a:prstGeom>
            <a:noFill/>
            <a:ln>
              <a:noFill/>
            </a:ln>
          </p:spPr>
        </p:pic>
        <p:sp>
          <p:nvSpPr>
            <p:cNvPr id="980" name="Google Shape;980;p83"/>
            <p:cNvSpPr txBox="1"/>
            <p:nvPr/>
          </p:nvSpPr>
          <p:spPr>
            <a:xfrm rot="776456">
              <a:off x="8351152" y="4168689"/>
              <a:ext cx="864046" cy="442321"/>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Pacifico"/>
                  <a:ea typeface="Pacifico"/>
                  <a:cs typeface="Pacifico"/>
                  <a:sym typeface="Pacifico"/>
                </a:rPr>
                <a:t>solution</a:t>
              </a:r>
              <a:endParaRPr sz="1400" b="0" i="0" u="none" strike="noStrike" cap="none">
                <a:solidFill>
                  <a:srgbClr val="000000"/>
                </a:solidFill>
                <a:latin typeface="Pacifico"/>
                <a:ea typeface="Pacifico"/>
                <a:cs typeface="Pacifico"/>
                <a:sym typeface="Pacifico"/>
              </a:endParaRPr>
            </a:p>
          </p:txBody>
        </p:sp>
      </p:grpSp>
      <p:sp>
        <p:nvSpPr>
          <p:cNvPr id="981" name="Google Shape;981;p83"/>
          <p:cNvSpPr txBox="1"/>
          <p:nvPr/>
        </p:nvSpPr>
        <p:spPr>
          <a:xfrm>
            <a:off x="502725" y="993773"/>
            <a:ext cx="4629150" cy="307777"/>
          </a:xfrm>
          <a:prstGeom prst="rect">
            <a:avLst/>
          </a:prstGeom>
          <a:noFill/>
          <a:ln>
            <a:noFill/>
          </a:ln>
        </p:spPr>
        <p:txBody>
          <a:bodyPr spcFirstLastPara="1" wrap="square" lIns="91425" tIns="45700" rIns="91425" bIns="45700" anchor="t" anchorCtr="0">
            <a:spAutoFit/>
          </a:bodyPr>
          <a:lstStyle/>
          <a:p>
            <a:pPr marL="457200" marR="0" lvl="0" indent="-330200" algn="just" rtl="0">
              <a:lnSpc>
                <a:spcPct val="100000"/>
              </a:lnSpc>
              <a:spcBef>
                <a:spcPts val="0"/>
              </a:spcBef>
              <a:spcAft>
                <a:spcPts val="0"/>
              </a:spcAft>
              <a:buClr>
                <a:srgbClr val="000000"/>
              </a:buClr>
              <a:buSzPts val="1600"/>
              <a:buFont typeface="Arial"/>
              <a:buChar char="➢"/>
            </a:pPr>
            <a:r>
              <a:rPr lang="en-US" sz="1400" b="0" i="0" u="none" strike="noStrike" cap="none">
                <a:solidFill>
                  <a:srgbClr val="000000"/>
                </a:solidFill>
                <a:latin typeface="Arial"/>
                <a:ea typeface="Arial"/>
                <a:cs typeface="Arial"/>
                <a:sym typeface="Arial"/>
              </a:rPr>
              <a:t>Add </a:t>
            </a:r>
            <a:r>
              <a:rPr lang="en-US" sz="1400" b="1" i="0" u="none" strike="noStrike" cap="none">
                <a:solidFill>
                  <a:srgbClr val="000000"/>
                </a:solidFill>
                <a:latin typeface="Arial"/>
                <a:ea typeface="Arial"/>
                <a:cs typeface="Arial"/>
                <a:sym typeface="Arial"/>
              </a:rPr>
              <a:t>relationships</a:t>
            </a:r>
            <a:r>
              <a:rPr lang="en-US" sz="1400" b="0" i="0" u="none" strike="noStrike" cap="none">
                <a:solidFill>
                  <a:srgbClr val="000000"/>
                </a:solidFill>
                <a:latin typeface="Arial"/>
                <a:ea typeface="Arial"/>
                <a:cs typeface="Arial"/>
                <a:sym typeface="Arial"/>
              </a:rPr>
              <a:t> to the model: </a:t>
            </a:r>
            <a:endParaRPr sz="1400" b="0" i="0" u="none" strike="noStrike" cap="none">
              <a:solidFill>
                <a:srgbClr val="000000"/>
              </a:solidFill>
              <a:latin typeface="Arial"/>
              <a:ea typeface="Arial"/>
              <a:cs typeface="Arial"/>
              <a:sym typeface="Arial"/>
            </a:endParaRPr>
          </a:p>
        </p:txBody>
      </p:sp>
      <p:sp>
        <p:nvSpPr>
          <p:cNvPr id="982" name="Google Shape;982;p83"/>
          <p:cNvSpPr/>
          <p:nvPr/>
        </p:nvSpPr>
        <p:spPr>
          <a:xfrm>
            <a:off x="826519" y="2390356"/>
            <a:ext cx="1514250" cy="463923"/>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986"/>
        <p:cNvGrpSpPr/>
        <p:nvPr/>
      </p:nvGrpSpPr>
      <p:grpSpPr>
        <a:xfrm>
          <a:off x="0" y="0"/>
          <a:ext cx="0" cy="0"/>
          <a:chOff x="0" y="0"/>
          <a:chExt cx="0" cy="0"/>
        </a:xfrm>
      </p:grpSpPr>
      <p:pic>
        <p:nvPicPr>
          <p:cNvPr id="987" name="Google Shape;987;p84"/>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6054350" y="4134188"/>
            <a:ext cx="3089650" cy="1009325"/>
          </a:xfrm>
          <a:prstGeom prst="rect">
            <a:avLst/>
          </a:prstGeom>
          <a:noFill/>
          <a:ln>
            <a:noFill/>
          </a:ln>
        </p:spPr>
      </p:pic>
      <p:sp>
        <p:nvSpPr>
          <p:cNvPr id="988" name="Google Shape;988;p84"/>
          <p:cNvSpPr txBox="1"/>
          <p:nvPr/>
        </p:nvSpPr>
        <p:spPr>
          <a:xfrm>
            <a:off x="177900" y="1306025"/>
            <a:ext cx="8724000" cy="30000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400"/>
              <a:buFont typeface="Arial"/>
              <a:buNone/>
            </a:pPr>
            <a:r>
              <a:rPr lang="en-US" sz="3400" b="0" i="0" u="sng" strike="noStrike" cap="none">
                <a:solidFill>
                  <a:schemeClr val="hlink"/>
                </a:solidFill>
                <a:latin typeface="Proxima Nova"/>
                <a:ea typeface="Proxima Nova"/>
                <a:cs typeface="Proxima Nova"/>
                <a:sym typeface="Proxima Nova"/>
                <a:hlinkClick r:id="rId4"/>
              </a:rPr>
              <a:t>https://bit.ly/kbrworkshop</a:t>
            </a:r>
            <a:endParaRPr sz="3400" b="0" i="0" u="none" strike="noStrike" cap="none">
              <a:solidFill>
                <a:srgbClr val="000000"/>
              </a:solidFill>
              <a:latin typeface="Proxima Nova"/>
              <a:ea typeface="Proxima Nova"/>
              <a:cs typeface="Proxima Nova"/>
              <a:sym typeface="Proxima Nova"/>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roxima Nova"/>
              <a:ea typeface="Proxima Nova"/>
              <a:cs typeface="Proxima Nova"/>
              <a:sym typeface="Proxima Nova"/>
            </a:endParaRPr>
          </a:p>
          <a:p>
            <a:pPr marL="0" marR="0" lvl="0" indent="0" algn="l" rtl="0">
              <a:lnSpc>
                <a:spcPct val="115000"/>
              </a:lnSpc>
              <a:spcBef>
                <a:spcPts val="0"/>
              </a:spcBef>
              <a:spcAft>
                <a:spcPts val="0"/>
              </a:spcAft>
              <a:buClr>
                <a:srgbClr val="000000"/>
              </a:buClr>
              <a:buSzPts val="1400"/>
              <a:buFont typeface="Arial"/>
              <a:buNone/>
            </a:pPr>
            <a:endParaRPr sz="1400" b="0" i="0" u="none" strike="noStrike" cap="none">
              <a:solidFill>
                <a:srgbClr val="000000"/>
              </a:solidFill>
              <a:latin typeface="Proxima Nova"/>
              <a:ea typeface="Proxima Nova"/>
              <a:cs typeface="Proxima Nova"/>
              <a:sym typeface="Proxima Nova"/>
            </a:endParaRPr>
          </a:p>
        </p:txBody>
      </p:sp>
      <p:sp>
        <p:nvSpPr>
          <p:cNvPr id="989" name="Google Shape;989;p84"/>
          <p:cNvSpPr txBox="1"/>
          <p:nvPr/>
        </p:nvSpPr>
        <p:spPr>
          <a:xfrm>
            <a:off x="502725" y="168400"/>
            <a:ext cx="7087500" cy="442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rgbClr val="000000"/>
                </a:solidFill>
                <a:latin typeface="Proxima Nova"/>
                <a:ea typeface="Proxima Nova"/>
                <a:cs typeface="Proxima Nova"/>
                <a:sym typeface="Proxima Nova"/>
              </a:rPr>
              <a:t>Back to the plenary meeting </a:t>
            </a:r>
            <a:endParaRPr sz="2400" b="1" i="0" u="none" strike="noStrike" cap="none">
              <a:solidFill>
                <a:srgbClr val="000000"/>
              </a:solidFill>
              <a:latin typeface="Proxima Nova"/>
              <a:ea typeface="Proxima Nova"/>
              <a:cs typeface="Proxima Nova"/>
              <a:sym typeface="Proxima Nova"/>
            </a:endParaRPr>
          </a:p>
        </p:txBody>
      </p:sp>
      <p:cxnSp>
        <p:nvCxnSpPr>
          <p:cNvPr id="990" name="Google Shape;990;p84"/>
          <p:cNvCxnSpPr/>
          <p:nvPr/>
        </p:nvCxnSpPr>
        <p:spPr>
          <a:xfrm>
            <a:off x="609875" y="765050"/>
            <a:ext cx="566400" cy="0"/>
          </a:xfrm>
          <a:prstGeom prst="straightConnector1">
            <a:avLst/>
          </a:prstGeom>
          <a:noFill/>
          <a:ln w="38100" cap="flat" cmpd="sng">
            <a:solidFill>
              <a:schemeClr val="accent1"/>
            </a:solidFill>
            <a:prstDash val="solid"/>
            <a:round/>
            <a:headEnd type="none" w="sm" len="sm"/>
            <a:tailEnd type="none" w="sm" len="sm"/>
          </a:ln>
        </p:spPr>
      </p:cxn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994"/>
        <p:cNvGrpSpPr/>
        <p:nvPr/>
      </p:nvGrpSpPr>
      <p:grpSpPr>
        <a:xfrm>
          <a:off x="0" y="0"/>
          <a:ext cx="0" cy="0"/>
          <a:chOff x="0" y="0"/>
          <a:chExt cx="0" cy="0"/>
        </a:xfrm>
      </p:grpSpPr>
      <p:sp>
        <p:nvSpPr>
          <p:cNvPr id="995" name="Google Shape;995;p85"/>
          <p:cNvSpPr txBox="1">
            <a:spLocks noGrp="1"/>
          </p:cNvSpPr>
          <p:nvPr>
            <p:ph type="body" idx="4294967295"/>
          </p:nvPr>
        </p:nvSpPr>
        <p:spPr>
          <a:xfrm>
            <a:off x="457800" y="2571450"/>
            <a:ext cx="7342800" cy="2571900"/>
          </a:xfrm>
          <a:prstGeom prst="rect">
            <a:avLst/>
          </a:prstGeom>
          <a:noFill/>
          <a:ln>
            <a:noFill/>
          </a:ln>
        </p:spPr>
        <p:txBody>
          <a:bodyPr spcFirstLastPara="1" wrap="square" lIns="91425" tIns="91425" rIns="91425" bIns="91425" anchor="t" anchorCtr="0">
            <a:noAutofit/>
          </a:bodyPr>
          <a:lstStyle/>
          <a:p>
            <a:pPr marL="457200" marR="0" lvl="0" indent="-354330" algn="l" rtl="0">
              <a:lnSpc>
                <a:spcPct val="150000"/>
              </a:lnSpc>
              <a:spcBef>
                <a:spcPts val="0"/>
              </a:spcBef>
              <a:spcAft>
                <a:spcPts val="0"/>
              </a:spcAft>
              <a:buSzPts val="1980"/>
              <a:buChar char="-"/>
            </a:pPr>
            <a:r>
              <a:rPr lang="en-US"/>
              <a:t>Any questions?</a:t>
            </a:r>
            <a:endParaRPr/>
          </a:p>
          <a:p>
            <a:pPr marL="457200" marR="0" lvl="0" indent="-354330" algn="l" rtl="0">
              <a:lnSpc>
                <a:spcPct val="150000"/>
              </a:lnSpc>
              <a:spcBef>
                <a:spcPts val="0"/>
              </a:spcBef>
              <a:spcAft>
                <a:spcPts val="0"/>
              </a:spcAft>
              <a:buSzPts val="1980"/>
              <a:buChar char="-"/>
            </a:pPr>
            <a:r>
              <a:rPr lang="en-US"/>
              <a:t>Feedback - Did we meet the expectations? Please give feedback in the chat.</a:t>
            </a:r>
            <a:endParaRPr/>
          </a:p>
          <a:p>
            <a:pPr marL="457200" marR="0" lvl="0" indent="0" algn="l" rtl="0">
              <a:lnSpc>
                <a:spcPct val="150000"/>
              </a:lnSpc>
              <a:spcBef>
                <a:spcPts val="300"/>
              </a:spcBef>
              <a:spcAft>
                <a:spcPts val="0"/>
              </a:spcAft>
              <a:buSzPts val="1980"/>
              <a:buNone/>
            </a:pPr>
            <a:endParaRPr/>
          </a:p>
          <a:p>
            <a:pPr marL="0" marR="0" lvl="0" indent="0" algn="l" rtl="0">
              <a:lnSpc>
                <a:spcPct val="115000"/>
              </a:lnSpc>
              <a:spcBef>
                <a:spcPts val="300"/>
              </a:spcBef>
              <a:spcAft>
                <a:spcPts val="0"/>
              </a:spcAft>
              <a:buSzPts val="1980"/>
              <a:buNone/>
            </a:pPr>
            <a:endParaRPr/>
          </a:p>
        </p:txBody>
      </p:sp>
      <p:sp>
        <p:nvSpPr>
          <p:cNvPr id="996" name="Google Shape;996;p85"/>
          <p:cNvSpPr txBox="1">
            <a:spLocks noGrp="1"/>
          </p:cNvSpPr>
          <p:nvPr>
            <p:ph type="title" idx="4294967295"/>
          </p:nvPr>
        </p:nvSpPr>
        <p:spPr>
          <a:xfrm>
            <a:off x="457800" y="0"/>
            <a:ext cx="8686200" cy="2571900"/>
          </a:xfrm>
          <a:prstGeom prst="rect">
            <a:avLst/>
          </a:prstGeom>
          <a:noFill/>
          <a:ln>
            <a:noFill/>
          </a:ln>
        </p:spPr>
        <p:txBody>
          <a:bodyPr spcFirstLastPara="1" wrap="square" lIns="91425" tIns="91425" rIns="91425" bIns="91425" anchor="ctr" anchorCtr="0">
            <a:noAutofit/>
          </a:bodyPr>
          <a:lstStyle/>
          <a:p>
            <a:pPr marL="0" lvl="0" indent="0" algn="ctr" rtl="0">
              <a:lnSpc>
                <a:spcPct val="102702"/>
              </a:lnSpc>
              <a:spcBef>
                <a:spcPts val="0"/>
              </a:spcBef>
              <a:spcAft>
                <a:spcPts val="0"/>
              </a:spcAft>
              <a:buSzPts val="3700"/>
              <a:buNone/>
            </a:pPr>
            <a:r>
              <a:rPr lang="en-US" b="1">
                <a:highlight>
                  <a:schemeClr val="accent1"/>
                </a:highlight>
              </a:rPr>
              <a:t>14:45 - 15:00 - Wrap-up</a:t>
            </a:r>
            <a:endParaRPr b="1">
              <a:highlight>
                <a:schemeClr val="accent1"/>
              </a:highlight>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000"/>
        <p:cNvGrpSpPr/>
        <p:nvPr/>
      </p:nvGrpSpPr>
      <p:grpSpPr>
        <a:xfrm>
          <a:off x="0" y="0"/>
          <a:ext cx="0" cy="0"/>
          <a:chOff x="0" y="0"/>
          <a:chExt cx="0" cy="0"/>
        </a:xfrm>
      </p:grpSpPr>
      <p:sp>
        <p:nvSpPr>
          <p:cNvPr id="1001" name="Google Shape;1001;p86"/>
          <p:cNvSpPr txBox="1">
            <a:spLocks noGrp="1"/>
          </p:cNvSpPr>
          <p:nvPr>
            <p:ph type="title" idx="4294967295"/>
          </p:nvPr>
        </p:nvSpPr>
        <p:spPr>
          <a:xfrm>
            <a:off x="319350" y="399300"/>
            <a:ext cx="8686200" cy="3993300"/>
          </a:xfrm>
          <a:prstGeom prst="rect">
            <a:avLst/>
          </a:prstGeom>
          <a:noFill/>
          <a:ln>
            <a:noFill/>
          </a:ln>
        </p:spPr>
        <p:txBody>
          <a:bodyPr spcFirstLastPara="1" wrap="square" lIns="91425" tIns="91425" rIns="91425" bIns="91425" anchor="ctr" anchorCtr="0">
            <a:noAutofit/>
          </a:bodyPr>
          <a:lstStyle/>
          <a:p>
            <a:pPr marL="0" marR="0" lvl="0" indent="0" algn="ctr" rtl="0">
              <a:lnSpc>
                <a:spcPct val="102702"/>
              </a:lnSpc>
              <a:spcBef>
                <a:spcPts val="0"/>
              </a:spcBef>
              <a:spcAft>
                <a:spcPts val="0"/>
              </a:spcAft>
              <a:buClr>
                <a:schemeClr val="dk1"/>
              </a:buClr>
              <a:buSzPts val="3700"/>
              <a:buNone/>
            </a:pPr>
            <a:r>
              <a:rPr lang="en-US" sz="4900" b="1"/>
              <a:t>Thank you!</a:t>
            </a:r>
            <a:endParaRPr sz="2400" b="1"/>
          </a:p>
        </p:txBody>
      </p:sp>
      <p:pic>
        <p:nvPicPr>
          <p:cNvPr id="1002" name="Google Shape;1002;p86"/>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4537875" y="111096"/>
            <a:ext cx="1136900" cy="568450"/>
          </a:xfrm>
          <a:prstGeom prst="rect">
            <a:avLst/>
          </a:prstGeom>
          <a:noFill/>
          <a:ln>
            <a:noFill/>
          </a:ln>
        </p:spPr>
      </p:pic>
      <p:pic>
        <p:nvPicPr>
          <p:cNvPr id="1003" name="Google Shape;1003;p86"/>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5843354" y="234362"/>
            <a:ext cx="1499675" cy="402600"/>
          </a:xfrm>
          <a:prstGeom prst="rect">
            <a:avLst/>
          </a:prstGeom>
          <a:noFill/>
          <a:ln>
            <a:noFill/>
          </a:ln>
        </p:spPr>
      </p:pic>
      <p:pic>
        <p:nvPicPr>
          <p:cNvPr id="1004" name="Google Shape;1004;p86"/>
          <p:cNvPicPr preferRelativeResize="0"/>
          <p:nvPr/>
        </p:nvPicPr>
        <p:blipFill rotWithShape="1">
          <a:blip r:embed="rId5" cstate="email">
            <a:alphaModFix/>
            <a:extLst>
              <a:ext uri="{28A0092B-C50C-407E-A947-70E740481C1C}">
                <a14:useLocalDpi xmlns:a14="http://schemas.microsoft.com/office/drawing/2010/main"/>
              </a:ext>
            </a:extLst>
          </a:blip>
          <a:srcRect/>
          <a:stretch/>
        </p:blipFill>
        <p:spPr>
          <a:xfrm>
            <a:off x="7510183" y="236352"/>
            <a:ext cx="1425389" cy="361013"/>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155"/>
        <p:cNvGrpSpPr/>
        <p:nvPr/>
      </p:nvGrpSpPr>
      <p:grpSpPr>
        <a:xfrm>
          <a:off x="0" y="0"/>
          <a:ext cx="0" cy="0"/>
          <a:chOff x="0" y="0"/>
          <a:chExt cx="0" cy="0"/>
        </a:xfrm>
      </p:grpSpPr>
      <p:sp>
        <p:nvSpPr>
          <p:cNvPr id="156" name="Google Shape;156;p24"/>
          <p:cNvSpPr txBox="1">
            <a:spLocks noGrp="1"/>
          </p:cNvSpPr>
          <p:nvPr>
            <p:ph type="body" idx="4294967295"/>
          </p:nvPr>
        </p:nvSpPr>
        <p:spPr>
          <a:xfrm>
            <a:off x="457800" y="2149025"/>
            <a:ext cx="7342800" cy="2994600"/>
          </a:xfrm>
          <a:prstGeom prst="rect">
            <a:avLst/>
          </a:prstGeom>
          <a:noFill/>
          <a:ln>
            <a:noFill/>
          </a:ln>
        </p:spPr>
        <p:txBody>
          <a:bodyPr spcFirstLastPara="1" wrap="square" lIns="91425" tIns="91425" rIns="91425" bIns="91425" anchor="t" anchorCtr="0">
            <a:noAutofit/>
          </a:bodyPr>
          <a:lstStyle/>
          <a:p>
            <a:pPr marL="457200" marR="0" lvl="0" indent="0" algn="l" rtl="0">
              <a:lnSpc>
                <a:spcPct val="150000"/>
              </a:lnSpc>
              <a:spcBef>
                <a:spcPts val="300"/>
              </a:spcBef>
              <a:spcAft>
                <a:spcPts val="0"/>
              </a:spcAft>
              <a:buSzPts val="1980"/>
              <a:buNone/>
            </a:pPr>
            <a:r>
              <a:rPr lang="en-US" sz="2000"/>
              <a:t>Introduction</a:t>
            </a:r>
            <a:endParaRPr/>
          </a:p>
          <a:p>
            <a:pPr marL="457200" marR="0" lvl="0" indent="0" algn="l" rtl="0">
              <a:lnSpc>
                <a:spcPct val="150000"/>
              </a:lnSpc>
              <a:spcBef>
                <a:spcPts val="300"/>
              </a:spcBef>
              <a:spcAft>
                <a:spcPts val="0"/>
              </a:spcAft>
              <a:buSzPts val="1980"/>
              <a:buNone/>
            </a:pPr>
            <a:endParaRPr/>
          </a:p>
          <a:p>
            <a:pPr marL="0" marR="0" lvl="0" indent="0" algn="l" rtl="0">
              <a:lnSpc>
                <a:spcPct val="115000"/>
              </a:lnSpc>
              <a:spcBef>
                <a:spcPts val="300"/>
              </a:spcBef>
              <a:spcAft>
                <a:spcPts val="0"/>
              </a:spcAft>
              <a:buSzPts val="1980"/>
              <a:buNone/>
            </a:pPr>
            <a:endParaRPr/>
          </a:p>
        </p:txBody>
      </p:sp>
      <p:sp>
        <p:nvSpPr>
          <p:cNvPr id="157" name="Google Shape;157;p24"/>
          <p:cNvSpPr txBox="1">
            <a:spLocks noGrp="1"/>
          </p:cNvSpPr>
          <p:nvPr>
            <p:ph type="title" idx="4294967295"/>
          </p:nvPr>
        </p:nvSpPr>
        <p:spPr>
          <a:xfrm>
            <a:off x="457800" y="0"/>
            <a:ext cx="8686200" cy="2571900"/>
          </a:xfrm>
          <a:prstGeom prst="rect">
            <a:avLst/>
          </a:prstGeom>
          <a:noFill/>
          <a:ln>
            <a:noFill/>
          </a:ln>
        </p:spPr>
        <p:txBody>
          <a:bodyPr spcFirstLastPara="1" wrap="square" lIns="91425" tIns="91425" rIns="91425" bIns="91425" anchor="ctr" anchorCtr="0">
            <a:noAutofit/>
          </a:bodyPr>
          <a:lstStyle/>
          <a:p>
            <a:pPr marL="0" lvl="0" indent="0" algn="ctr" rtl="0">
              <a:lnSpc>
                <a:spcPct val="102702"/>
              </a:lnSpc>
              <a:spcBef>
                <a:spcPts val="0"/>
              </a:spcBef>
              <a:spcAft>
                <a:spcPts val="0"/>
              </a:spcAft>
              <a:buSzPts val="3700"/>
              <a:buNone/>
            </a:pPr>
            <a:r>
              <a:rPr lang="en-US" b="1">
                <a:highlight>
                  <a:schemeClr val="accent1"/>
                </a:highlight>
              </a:rPr>
              <a:t>13:05 - 13:10 - Introduction </a:t>
            </a:r>
            <a:endParaRPr b="1">
              <a:highlight>
                <a:schemeClr val="accent1"/>
              </a:highlight>
            </a:endParaRPr>
          </a:p>
        </p:txBody>
      </p:sp>
      <p:pic>
        <p:nvPicPr>
          <p:cNvPr id="158" name="Google Shape;158;p24"/>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495275" y="2270452"/>
            <a:ext cx="367050" cy="36702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5"/>
          <p:cNvSpPr txBox="1">
            <a:spLocks noGrp="1"/>
          </p:cNvSpPr>
          <p:nvPr>
            <p:ph type="body" idx="4294967295"/>
          </p:nvPr>
        </p:nvSpPr>
        <p:spPr>
          <a:xfrm>
            <a:off x="384725" y="1099200"/>
            <a:ext cx="7856400" cy="2754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980"/>
              <a:buNone/>
            </a:pPr>
            <a:r>
              <a:rPr lang="en-US" sz="1200">
                <a:solidFill>
                  <a:srgbClr val="000000"/>
                </a:solidFill>
              </a:rPr>
              <a:t>The </a:t>
            </a:r>
            <a:r>
              <a:rPr lang="en-US" sz="1200" b="1">
                <a:solidFill>
                  <a:srgbClr val="000000"/>
                </a:solidFill>
              </a:rPr>
              <a:t>ICEG*</a:t>
            </a:r>
            <a:r>
              <a:rPr lang="en-US" sz="1200">
                <a:solidFill>
                  <a:srgbClr val="000000"/>
                </a:solidFill>
              </a:rPr>
              <a:t> </a:t>
            </a:r>
            <a:r>
              <a:rPr lang="en-US" sz="1200" b="1">
                <a:solidFill>
                  <a:srgbClr val="000000"/>
                </a:solidFill>
              </a:rPr>
              <a:t>review group ‘open standards</a:t>
            </a:r>
            <a:r>
              <a:rPr lang="en-US" sz="1200">
                <a:solidFill>
                  <a:srgbClr val="000000"/>
                </a:solidFill>
              </a:rPr>
              <a:t>’ has a permanent character and is responsible for the central coordination and follow-up of the work related to the standardisation of information.</a:t>
            </a:r>
            <a:endParaRPr sz="1200">
              <a:solidFill>
                <a:srgbClr val="000000"/>
              </a:solidFill>
            </a:endParaRPr>
          </a:p>
          <a:p>
            <a:pPr marL="0" lvl="0" indent="0" algn="l" rtl="0">
              <a:lnSpc>
                <a:spcPct val="100000"/>
              </a:lnSpc>
              <a:spcBef>
                <a:spcPts val="0"/>
              </a:spcBef>
              <a:spcAft>
                <a:spcPts val="0"/>
              </a:spcAft>
              <a:buSzPts val="1980"/>
              <a:buNone/>
            </a:pPr>
            <a:endParaRPr sz="1200">
              <a:solidFill>
                <a:srgbClr val="000000"/>
              </a:solidFill>
            </a:endParaRPr>
          </a:p>
          <a:p>
            <a:pPr marL="0" lvl="0" indent="0" algn="l" rtl="0">
              <a:lnSpc>
                <a:spcPct val="100000"/>
              </a:lnSpc>
              <a:spcBef>
                <a:spcPts val="0"/>
              </a:spcBef>
              <a:spcAft>
                <a:spcPts val="0"/>
              </a:spcAft>
              <a:buSzPts val="1980"/>
              <a:buNone/>
            </a:pPr>
            <a:r>
              <a:rPr lang="en-US" sz="1200">
                <a:solidFill>
                  <a:srgbClr val="000000"/>
                </a:solidFill>
              </a:rPr>
              <a:t>Mission aligned to the </a:t>
            </a:r>
            <a:r>
              <a:rPr lang="en-US" sz="1200" b="1">
                <a:solidFill>
                  <a:srgbClr val="000000"/>
                </a:solidFill>
              </a:rPr>
              <a:t>existing ICEG collaboration agreement</a:t>
            </a:r>
            <a:r>
              <a:rPr lang="en-US" sz="1200">
                <a:solidFill>
                  <a:srgbClr val="000000"/>
                </a:solidFill>
              </a:rPr>
              <a:t> between the federal, regional and community authorities (dd. 2013-08-26).</a:t>
            </a:r>
            <a:endParaRPr sz="1200">
              <a:solidFill>
                <a:srgbClr val="000000"/>
              </a:solidFill>
            </a:endParaRPr>
          </a:p>
          <a:p>
            <a:pPr marL="0" lvl="0" indent="0" algn="l" rtl="0">
              <a:lnSpc>
                <a:spcPct val="100000"/>
              </a:lnSpc>
              <a:spcBef>
                <a:spcPts val="0"/>
              </a:spcBef>
              <a:spcAft>
                <a:spcPts val="0"/>
              </a:spcAft>
              <a:buSzPts val="1980"/>
              <a:buNone/>
            </a:pPr>
            <a:endParaRPr sz="1200">
              <a:solidFill>
                <a:srgbClr val="000000"/>
              </a:solidFill>
            </a:endParaRPr>
          </a:p>
          <a:p>
            <a:pPr marL="457200" lvl="0" indent="0" algn="l" rtl="0">
              <a:lnSpc>
                <a:spcPct val="100000"/>
              </a:lnSpc>
              <a:spcBef>
                <a:spcPts val="0"/>
              </a:spcBef>
              <a:spcAft>
                <a:spcPts val="0"/>
              </a:spcAft>
              <a:buSzPts val="1980"/>
              <a:buNone/>
            </a:pPr>
            <a:r>
              <a:rPr lang="en-US" sz="1200">
                <a:solidFill>
                  <a:srgbClr val="000000"/>
                </a:solidFill>
              </a:rPr>
              <a:t>The work is part of the standardisation of:</a:t>
            </a:r>
            <a:endParaRPr sz="1200">
              <a:solidFill>
                <a:srgbClr val="000000"/>
              </a:solidFill>
            </a:endParaRPr>
          </a:p>
          <a:p>
            <a:pPr marL="457200" lvl="0" indent="457200" algn="l" rtl="0">
              <a:lnSpc>
                <a:spcPct val="100000"/>
              </a:lnSpc>
              <a:spcBef>
                <a:spcPts val="0"/>
              </a:spcBef>
              <a:spcAft>
                <a:spcPts val="0"/>
              </a:spcAft>
              <a:buSzPts val="1980"/>
              <a:buNone/>
            </a:pPr>
            <a:r>
              <a:rPr lang="en-US" sz="1200">
                <a:solidFill>
                  <a:srgbClr val="000000"/>
                </a:solidFill>
              </a:rPr>
              <a:t>•meaning of the information (semantic),</a:t>
            </a:r>
            <a:endParaRPr sz="1200">
              <a:solidFill>
                <a:srgbClr val="000000"/>
              </a:solidFill>
            </a:endParaRPr>
          </a:p>
          <a:p>
            <a:pPr marL="457200" lvl="0" indent="457200" algn="l" rtl="0">
              <a:lnSpc>
                <a:spcPct val="100000"/>
              </a:lnSpc>
              <a:spcBef>
                <a:spcPts val="0"/>
              </a:spcBef>
              <a:spcAft>
                <a:spcPts val="0"/>
              </a:spcAft>
              <a:buSzPts val="1980"/>
              <a:buNone/>
            </a:pPr>
            <a:r>
              <a:rPr lang="en-US" sz="1200">
                <a:solidFill>
                  <a:srgbClr val="000000"/>
                </a:solidFill>
              </a:rPr>
              <a:t>•syntax (grammar) and technical standards for the exchange of the information</a:t>
            </a:r>
            <a:endParaRPr sz="1200">
              <a:solidFill>
                <a:srgbClr val="000000"/>
              </a:solidFill>
            </a:endParaRPr>
          </a:p>
          <a:p>
            <a:pPr marL="457200" lvl="0" indent="457200" algn="l" rtl="0">
              <a:lnSpc>
                <a:spcPct val="100000"/>
              </a:lnSpc>
              <a:spcBef>
                <a:spcPts val="0"/>
              </a:spcBef>
              <a:spcAft>
                <a:spcPts val="0"/>
              </a:spcAft>
              <a:buSzPts val="1980"/>
              <a:buNone/>
            </a:pPr>
            <a:r>
              <a:rPr lang="en-US" sz="1200">
                <a:solidFill>
                  <a:srgbClr val="000000"/>
                </a:solidFill>
              </a:rPr>
              <a:t>•metadata for discoverability ('data on data’).</a:t>
            </a:r>
            <a:endParaRPr sz="1200">
              <a:solidFill>
                <a:srgbClr val="000000"/>
              </a:solidFill>
            </a:endParaRPr>
          </a:p>
          <a:p>
            <a:pPr marL="457200" lvl="0" indent="457200" algn="l" rtl="0">
              <a:lnSpc>
                <a:spcPct val="100000"/>
              </a:lnSpc>
              <a:spcBef>
                <a:spcPts val="0"/>
              </a:spcBef>
              <a:spcAft>
                <a:spcPts val="0"/>
              </a:spcAft>
              <a:buSzPts val="1980"/>
              <a:buNone/>
            </a:pPr>
            <a:endParaRPr sz="1200">
              <a:solidFill>
                <a:srgbClr val="000000"/>
              </a:solidFill>
            </a:endParaRPr>
          </a:p>
          <a:p>
            <a:pPr marL="457200" lvl="0" indent="0" algn="l" rtl="0">
              <a:lnSpc>
                <a:spcPct val="100000"/>
              </a:lnSpc>
              <a:spcBef>
                <a:spcPts val="0"/>
              </a:spcBef>
              <a:spcAft>
                <a:spcPts val="0"/>
              </a:spcAft>
              <a:buSzPts val="1980"/>
              <a:buNone/>
            </a:pPr>
            <a:r>
              <a:rPr lang="en-US" sz="1200">
                <a:solidFill>
                  <a:srgbClr val="000000"/>
                </a:solidFill>
              </a:rPr>
              <a:t>In addition, the working group monitors</a:t>
            </a:r>
            <a:endParaRPr sz="1200">
              <a:solidFill>
                <a:srgbClr val="000000"/>
              </a:solidFill>
            </a:endParaRPr>
          </a:p>
          <a:p>
            <a:pPr marL="457200" lvl="0" indent="457200" algn="l" rtl="0">
              <a:lnSpc>
                <a:spcPct val="100000"/>
              </a:lnSpc>
              <a:spcBef>
                <a:spcPts val="0"/>
              </a:spcBef>
              <a:spcAft>
                <a:spcPts val="0"/>
              </a:spcAft>
              <a:buSzPts val="1980"/>
              <a:buNone/>
            </a:pPr>
            <a:r>
              <a:rPr lang="en-US" sz="1200">
                <a:solidFill>
                  <a:srgbClr val="000000"/>
                </a:solidFill>
              </a:rPr>
              <a:t>•mutual consistency of standards,</a:t>
            </a:r>
            <a:endParaRPr sz="1200">
              <a:solidFill>
                <a:srgbClr val="000000"/>
              </a:solidFill>
            </a:endParaRPr>
          </a:p>
          <a:p>
            <a:pPr marL="457200" lvl="0" indent="457200" algn="l" rtl="0">
              <a:lnSpc>
                <a:spcPct val="100000"/>
              </a:lnSpc>
              <a:spcBef>
                <a:spcPts val="0"/>
              </a:spcBef>
              <a:spcAft>
                <a:spcPts val="0"/>
              </a:spcAft>
              <a:buSzPts val="1980"/>
              <a:buNone/>
            </a:pPr>
            <a:r>
              <a:rPr lang="en-US" sz="1200">
                <a:solidFill>
                  <a:srgbClr val="000000"/>
                </a:solidFill>
              </a:rPr>
              <a:t>•international standards that impact governments in Belgium</a:t>
            </a:r>
            <a:endParaRPr sz="1200">
              <a:solidFill>
                <a:srgbClr val="000000"/>
              </a:solidFill>
            </a:endParaRPr>
          </a:p>
          <a:p>
            <a:pPr marL="457200" lvl="0" indent="457200" algn="l" rtl="0">
              <a:lnSpc>
                <a:spcPct val="100000"/>
              </a:lnSpc>
              <a:spcBef>
                <a:spcPts val="0"/>
              </a:spcBef>
              <a:spcAft>
                <a:spcPts val="0"/>
              </a:spcAft>
              <a:buSzPts val="1980"/>
              <a:buNone/>
            </a:pPr>
            <a:r>
              <a:rPr lang="en-US" sz="1200">
                <a:solidFill>
                  <a:srgbClr val="000000"/>
                </a:solidFill>
              </a:rPr>
              <a:t>•generic development and the change process.</a:t>
            </a:r>
            <a:endParaRPr sz="1200">
              <a:solidFill>
                <a:srgbClr val="000000"/>
              </a:solidFill>
            </a:endParaRPr>
          </a:p>
          <a:p>
            <a:pPr marL="457200" lvl="0" indent="457200" algn="l" rtl="0">
              <a:lnSpc>
                <a:spcPct val="100000"/>
              </a:lnSpc>
              <a:spcBef>
                <a:spcPts val="0"/>
              </a:spcBef>
              <a:spcAft>
                <a:spcPts val="0"/>
              </a:spcAft>
              <a:buSzPts val="1980"/>
              <a:buNone/>
            </a:pPr>
            <a:endParaRPr sz="1200">
              <a:solidFill>
                <a:srgbClr val="000000"/>
              </a:solidFill>
            </a:endParaRPr>
          </a:p>
          <a:p>
            <a:pPr marL="0" lvl="0" indent="0" algn="l" rtl="0">
              <a:lnSpc>
                <a:spcPct val="100000"/>
              </a:lnSpc>
              <a:spcBef>
                <a:spcPts val="0"/>
              </a:spcBef>
              <a:spcAft>
                <a:spcPts val="0"/>
              </a:spcAft>
              <a:buSzPts val="1980"/>
              <a:buNone/>
            </a:pPr>
            <a:r>
              <a:rPr lang="en-US" sz="1200">
                <a:solidFill>
                  <a:srgbClr val="000000"/>
                </a:solidFill>
              </a:rPr>
              <a:t>The working group on data standards gathers on a regular basis.</a:t>
            </a:r>
            <a:endParaRPr sz="1200">
              <a:solidFill>
                <a:srgbClr val="000000"/>
              </a:solidFill>
            </a:endParaRPr>
          </a:p>
          <a:p>
            <a:pPr marL="0" lvl="0" indent="0" algn="l" rtl="0">
              <a:lnSpc>
                <a:spcPct val="90000"/>
              </a:lnSpc>
              <a:spcBef>
                <a:spcPts val="300"/>
              </a:spcBef>
              <a:spcAft>
                <a:spcPts val="0"/>
              </a:spcAft>
              <a:buSzPts val="1980"/>
              <a:buNone/>
            </a:pPr>
            <a:endParaRPr sz="1400"/>
          </a:p>
        </p:txBody>
      </p:sp>
      <p:cxnSp>
        <p:nvCxnSpPr>
          <p:cNvPr id="164" name="Google Shape;164;p25"/>
          <p:cNvCxnSpPr/>
          <p:nvPr/>
        </p:nvCxnSpPr>
        <p:spPr>
          <a:xfrm>
            <a:off x="609875" y="765050"/>
            <a:ext cx="566400" cy="0"/>
          </a:xfrm>
          <a:prstGeom prst="straightConnector1">
            <a:avLst/>
          </a:prstGeom>
          <a:noFill/>
          <a:ln w="38100" cap="flat" cmpd="sng">
            <a:solidFill>
              <a:schemeClr val="accent1"/>
            </a:solidFill>
            <a:prstDash val="solid"/>
            <a:round/>
            <a:headEnd type="none" w="sm" len="sm"/>
            <a:tailEnd type="none" w="sm" len="sm"/>
          </a:ln>
        </p:spPr>
      </p:cxnSp>
      <p:sp>
        <p:nvSpPr>
          <p:cNvPr id="165" name="Google Shape;165;p25"/>
          <p:cNvSpPr txBox="1"/>
          <p:nvPr/>
        </p:nvSpPr>
        <p:spPr>
          <a:xfrm>
            <a:off x="502725" y="168400"/>
            <a:ext cx="8296800" cy="442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rgbClr val="000000"/>
                </a:solidFill>
                <a:latin typeface="Proxima Nova"/>
                <a:ea typeface="Proxima Nova"/>
                <a:cs typeface="Proxima Nova"/>
                <a:sym typeface="Proxima Nova"/>
              </a:rPr>
              <a:t>      ICEG mission statement and roles</a:t>
            </a:r>
            <a:endParaRPr sz="2400" b="1" i="0" u="none" strike="noStrike" cap="none">
              <a:solidFill>
                <a:srgbClr val="000000"/>
              </a:solidFill>
              <a:latin typeface="Proxima Nova"/>
              <a:ea typeface="Proxima Nova"/>
              <a:cs typeface="Proxima Nova"/>
              <a:sym typeface="Proxima Nova"/>
            </a:endParaRPr>
          </a:p>
        </p:txBody>
      </p:sp>
      <p:sp>
        <p:nvSpPr>
          <p:cNvPr id="166" name="Google Shape;166;p25"/>
          <p:cNvSpPr txBox="1"/>
          <p:nvPr/>
        </p:nvSpPr>
        <p:spPr>
          <a:xfrm>
            <a:off x="4155900" y="4824300"/>
            <a:ext cx="4988100" cy="319200"/>
          </a:xfrm>
          <a:prstGeom prst="rect">
            <a:avLst/>
          </a:prstGeom>
          <a:noFill/>
          <a:ln>
            <a:noFill/>
          </a:ln>
        </p:spPr>
        <p:txBody>
          <a:bodyPr spcFirstLastPara="1" wrap="square" lIns="91425" tIns="91425" rIns="91425" bIns="91425" anchor="t" anchorCtr="0">
            <a:noAutofit/>
          </a:bodyPr>
          <a:lstStyle/>
          <a:p>
            <a:pPr marL="0" marR="0" lvl="0" indent="0" algn="r" rtl="0">
              <a:lnSpc>
                <a:spcPct val="115000"/>
              </a:lnSpc>
              <a:spcBef>
                <a:spcPts val="0"/>
              </a:spcBef>
              <a:spcAft>
                <a:spcPts val="0"/>
              </a:spcAft>
              <a:buClr>
                <a:srgbClr val="000000"/>
              </a:buClr>
              <a:buSzPts val="1200"/>
              <a:buFont typeface="Arial"/>
              <a:buNone/>
            </a:pPr>
            <a:r>
              <a:rPr lang="en-US" sz="1200" b="1" i="0" u="none" strike="noStrike" cap="none">
                <a:solidFill>
                  <a:srgbClr val="000000"/>
                </a:solidFill>
                <a:latin typeface="Proxima Nova"/>
                <a:ea typeface="Proxima Nova"/>
                <a:cs typeface="Proxima Nova"/>
                <a:sym typeface="Proxima Nova"/>
              </a:rPr>
              <a:t>(*) ICEG</a:t>
            </a:r>
            <a:r>
              <a:rPr lang="en-US" sz="1200" b="0" i="0" u="none" strike="noStrike" cap="none">
                <a:solidFill>
                  <a:srgbClr val="000000"/>
                </a:solidFill>
                <a:latin typeface="Proxima Nova"/>
                <a:ea typeface="Proxima Nova"/>
                <a:cs typeface="Proxima Nova"/>
                <a:sym typeface="Proxima Nova"/>
              </a:rPr>
              <a:t> = Interfederal Collaboration on e-Government</a:t>
            </a:r>
            <a:endParaRPr sz="1200" b="0" i="0" u="none" strike="noStrike" cap="none">
              <a:solidFill>
                <a:srgbClr val="000000"/>
              </a:solidFill>
              <a:latin typeface="Proxima Nova"/>
              <a:ea typeface="Proxima Nova"/>
              <a:cs typeface="Proxima Nova"/>
              <a:sym typeface="Proxima Nova"/>
            </a:endParaRPr>
          </a:p>
        </p:txBody>
      </p:sp>
      <p:pic>
        <p:nvPicPr>
          <p:cNvPr id="167" name="Google Shape;167;p25"/>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540000" y="288527"/>
            <a:ext cx="367050" cy="36702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26"/>
          <p:cNvSpPr txBox="1">
            <a:spLocks noGrp="1"/>
          </p:cNvSpPr>
          <p:nvPr>
            <p:ph type="body" idx="4294967295"/>
          </p:nvPr>
        </p:nvSpPr>
        <p:spPr>
          <a:xfrm>
            <a:off x="384725" y="1099200"/>
            <a:ext cx="8759400" cy="27540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300"/>
              </a:spcBef>
              <a:spcAft>
                <a:spcPts val="0"/>
              </a:spcAft>
              <a:buSzPts val="1980"/>
              <a:buNone/>
            </a:pPr>
            <a:r>
              <a:rPr lang="en-US"/>
              <a:t>Scalable process for registering, developing, changing and phasing out data standards.</a:t>
            </a:r>
            <a:endParaRPr/>
          </a:p>
        </p:txBody>
      </p:sp>
      <p:cxnSp>
        <p:nvCxnSpPr>
          <p:cNvPr id="173" name="Google Shape;173;p26"/>
          <p:cNvCxnSpPr/>
          <p:nvPr/>
        </p:nvCxnSpPr>
        <p:spPr>
          <a:xfrm>
            <a:off x="609875" y="765050"/>
            <a:ext cx="566400" cy="0"/>
          </a:xfrm>
          <a:prstGeom prst="straightConnector1">
            <a:avLst/>
          </a:prstGeom>
          <a:noFill/>
          <a:ln w="38100" cap="flat" cmpd="sng">
            <a:solidFill>
              <a:schemeClr val="accent1"/>
            </a:solidFill>
            <a:prstDash val="solid"/>
            <a:round/>
            <a:headEnd type="none" w="sm" len="sm"/>
            <a:tailEnd type="none" w="sm" len="sm"/>
          </a:ln>
        </p:spPr>
      </p:cxnSp>
      <p:sp>
        <p:nvSpPr>
          <p:cNvPr id="174" name="Google Shape;174;p26"/>
          <p:cNvSpPr txBox="1"/>
          <p:nvPr/>
        </p:nvSpPr>
        <p:spPr>
          <a:xfrm>
            <a:off x="502725" y="168400"/>
            <a:ext cx="7087500" cy="442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rgbClr val="000000"/>
                </a:solidFill>
                <a:latin typeface="Proxima Nova"/>
                <a:ea typeface="Proxima Nova"/>
                <a:cs typeface="Proxima Nova"/>
                <a:sym typeface="Proxima Nova"/>
              </a:rPr>
              <a:t>      Governance: ICEG process and method</a:t>
            </a:r>
            <a:endParaRPr sz="2400" b="1" i="0" u="none" strike="noStrike" cap="none">
              <a:solidFill>
                <a:srgbClr val="000000"/>
              </a:solidFill>
              <a:latin typeface="Proxima Nova"/>
              <a:ea typeface="Proxima Nova"/>
              <a:cs typeface="Proxima Nova"/>
              <a:sym typeface="Proxima Nova"/>
            </a:endParaRPr>
          </a:p>
        </p:txBody>
      </p:sp>
      <p:pic>
        <p:nvPicPr>
          <p:cNvPr id="175" name="Google Shape;175;p26"/>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609875" y="291263"/>
            <a:ext cx="319350" cy="319350"/>
          </a:xfrm>
          <a:prstGeom prst="rect">
            <a:avLst/>
          </a:prstGeom>
          <a:noFill/>
          <a:ln>
            <a:noFill/>
          </a:ln>
        </p:spPr>
      </p:pic>
      <p:pic>
        <p:nvPicPr>
          <p:cNvPr id="176" name="Google Shape;176;p26"/>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5986439" y="1716350"/>
            <a:ext cx="2272311" cy="3000000"/>
          </a:xfrm>
          <a:prstGeom prst="rect">
            <a:avLst/>
          </a:prstGeom>
          <a:noFill/>
          <a:ln>
            <a:noFill/>
          </a:ln>
        </p:spPr>
      </p:pic>
      <p:pic>
        <p:nvPicPr>
          <p:cNvPr id="177" name="Google Shape;177;p26"/>
          <p:cNvPicPr preferRelativeResize="0"/>
          <p:nvPr/>
        </p:nvPicPr>
        <p:blipFill rotWithShape="1">
          <a:blip r:embed="rId5" cstate="email">
            <a:alphaModFix/>
            <a:extLst>
              <a:ext uri="{28A0092B-C50C-407E-A947-70E740481C1C}">
                <a14:useLocalDpi xmlns:a14="http://schemas.microsoft.com/office/drawing/2010/main"/>
              </a:ext>
            </a:extLst>
          </a:blip>
          <a:srcRect/>
          <a:stretch/>
        </p:blipFill>
        <p:spPr>
          <a:xfrm>
            <a:off x="384725" y="1903875"/>
            <a:ext cx="4997851" cy="2047300"/>
          </a:xfrm>
          <a:prstGeom prst="rect">
            <a:avLst/>
          </a:prstGeom>
          <a:noFill/>
          <a:ln>
            <a:noFill/>
          </a:ln>
        </p:spPr>
      </p:pic>
      <p:sp>
        <p:nvSpPr>
          <p:cNvPr id="178" name="Google Shape;178;p26"/>
          <p:cNvSpPr txBox="1"/>
          <p:nvPr/>
        </p:nvSpPr>
        <p:spPr>
          <a:xfrm>
            <a:off x="384725" y="4061775"/>
            <a:ext cx="5138100" cy="5100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1400"/>
              <a:buFont typeface="Arial"/>
              <a:buNone/>
            </a:pPr>
            <a:r>
              <a:rPr lang="en-US" sz="1400" b="0" i="0" u="none" strike="noStrike" cap="none">
                <a:solidFill>
                  <a:srgbClr val="000000"/>
                </a:solidFill>
                <a:latin typeface="Proxima Nova"/>
                <a:ea typeface="Proxima Nova"/>
                <a:cs typeface="Proxima Nova"/>
                <a:sym typeface="Proxima Nova"/>
              </a:rPr>
              <a:t>Abstract: French, Dutch</a:t>
            </a:r>
            <a:endParaRPr sz="1400" b="0" i="0" u="none" strike="noStrike" cap="none">
              <a:solidFill>
                <a:srgbClr val="000000"/>
              </a:solidFill>
              <a:latin typeface="Proxima Nova"/>
              <a:ea typeface="Proxima Nova"/>
              <a:cs typeface="Proxima Nova"/>
              <a:sym typeface="Proxima Nova"/>
            </a:endParaRPr>
          </a:p>
          <a:p>
            <a:pPr marL="0" marR="0" lvl="0" indent="0" algn="l" rtl="0">
              <a:lnSpc>
                <a:spcPct val="115000"/>
              </a:lnSpc>
              <a:spcBef>
                <a:spcPts val="0"/>
              </a:spcBef>
              <a:spcAft>
                <a:spcPts val="0"/>
              </a:spcAft>
              <a:buClr>
                <a:srgbClr val="000000"/>
              </a:buClr>
              <a:buSzPts val="1400"/>
              <a:buFont typeface="Arial"/>
              <a:buNone/>
            </a:pPr>
            <a:r>
              <a:rPr lang="en-US" sz="1400" b="0" i="0" u="none" strike="noStrike" cap="none">
                <a:solidFill>
                  <a:srgbClr val="000000"/>
                </a:solidFill>
                <a:latin typeface="Proxima Nova"/>
                <a:ea typeface="Proxima Nova"/>
                <a:cs typeface="Proxima Nova"/>
                <a:sym typeface="Proxima Nova"/>
              </a:rPr>
              <a:t>Full paper: English</a:t>
            </a:r>
            <a:endParaRPr sz="1400" b="0" i="0" u="none" strike="noStrike" cap="none">
              <a:solidFill>
                <a:srgbClr val="000000"/>
              </a:solidFill>
              <a:latin typeface="Proxima Nova"/>
              <a:ea typeface="Proxima Nova"/>
              <a:cs typeface="Proxima Nova"/>
              <a:sym typeface="Proxima Nova"/>
            </a:endParaRPr>
          </a:p>
          <a:p>
            <a:pPr marL="0" marR="0" lvl="0" indent="0" algn="l" rtl="0">
              <a:lnSpc>
                <a:spcPct val="100000"/>
              </a:lnSpc>
              <a:spcBef>
                <a:spcPts val="0"/>
              </a:spcBef>
              <a:spcAft>
                <a:spcPts val="0"/>
              </a:spcAft>
              <a:buClr>
                <a:srgbClr val="000000"/>
              </a:buClr>
              <a:buSzPts val="1400"/>
              <a:buFont typeface="Arial"/>
              <a:buNone/>
            </a:pPr>
            <a:endParaRPr sz="1400" b="1" i="0" u="none" strike="noStrike" cap="none">
              <a:solidFill>
                <a:srgbClr val="000000"/>
              </a:solidFill>
              <a:latin typeface="Proxima Nova"/>
              <a:ea typeface="Proxima Nova"/>
              <a:cs typeface="Proxima Nova"/>
              <a:sym typeface="Proxima Nova"/>
            </a:endParaRPr>
          </a:p>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rgbClr val="000000"/>
                </a:solidFill>
                <a:latin typeface="Proxima Nova"/>
                <a:ea typeface="Proxima Nova"/>
                <a:cs typeface="Proxima Nova"/>
                <a:sym typeface="Proxima Nova"/>
              </a:rPr>
              <a:t>W3C, IEEE, IETF, IAB en ISA, Open Stand, OSLO</a:t>
            </a:r>
            <a:r>
              <a:rPr lang="en-US" sz="1400" b="0" i="0" u="none" strike="noStrike" cap="none">
                <a:solidFill>
                  <a:srgbClr val="000000"/>
                </a:solidFill>
                <a:latin typeface="Proxima Nova"/>
                <a:ea typeface="Proxima Nova"/>
                <a:cs typeface="Proxima Nova"/>
                <a:sym typeface="Proxima Nova"/>
              </a:rPr>
              <a:t>​</a:t>
            </a:r>
            <a:endParaRPr sz="1400" b="0" i="0" u="none" strike="noStrike" cap="none">
              <a:solidFill>
                <a:srgbClr val="000000"/>
              </a:solidFill>
              <a:latin typeface="Proxima Nova"/>
              <a:ea typeface="Proxima Nova"/>
              <a:cs typeface="Proxima Nova"/>
              <a:sym typeface="Proxima Nova"/>
            </a:endParaRPr>
          </a:p>
        </p:txBody>
      </p:sp>
    </p:spTree>
  </p:cSld>
  <p:clrMapOvr>
    <a:masterClrMapping/>
  </p:clrMapOvr>
</p:sld>
</file>

<file path=ppt/theme/theme1.xml><?xml version="1.0" encoding="utf-8"?>
<a:theme xmlns:a="http://schemas.openxmlformats.org/drawingml/2006/main" name="4_Presentatie_verbeelding werkt - kopie">
  <a:themeElements>
    <a:clrScheme name="Vlaamse overheid presentatie">
      <a:dk1>
        <a:srgbClr val="373636"/>
      </a:dk1>
      <a:lt1>
        <a:srgbClr val="FFFFFF"/>
      </a:lt1>
      <a:dk2>
        <a:srgbClr val="6B6B6B"/>
      </a:dk2>
      <a:lt2>
        <a:srgbClr val="F6F5F3"/>
      </a:lt2>
      <a:accent1>
        <a:srgbClr val="FFF200"/>
      </a:accent1>
      <a:accent2>
        <a:srgbClr val="373636"/>
      </a:accent2>
      <a:accent3>
        <a:srgbClr val="E5DA04"/>
      </a:accent3>
      <a:accent4>
        <a:srgbClr val="6B6B6B"/>
      </a:accent4>
      <a:accent5>
        <a:srgbClr val="D5D5D5"/>
      </a:accent5>
      <a:accent6>
        <a:srgbClr val="989898"/>
      </a:accent6>
      <a:hlink>
        <a:srgbClr val="3C96BE"/>
      </a:hlink>
      <a:folHlink>
        <a:srgbClr val="AA78A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3807</Words>
  <Application>Microsoft Office PowerPoint</Application>
  <PresentationFormat>On-screen Show (16:9)</PresentationFormat>
  <Paragraphs>738</Paragraphs>
  <Slides>69</Slides>
  <Notes>69</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69</vt:i4>
      </vt:variant>
    </vt:vector>
  </HeadingPairs>
  <TitlesOfParts>
    <vt:vector size="77" baseType="lpstr">
      <vt:lpstr>Proxima Nova</vt:lpstr>
      <vt:lpstr>Noto Sans Symbols</vt:lpstr>
      <vt:lpstr>Georgia</vt:lpstr>
      <vt:lpstr>Calibri</vt:lpstr>
      <vt:lpstr>Arial</vt:lpstr>
      <vt:lpstr>Pacifico</vt:lpstr>
      <vt:lpstr>Oi</vt:lpstr>
      <vt:lpstr>4_Presentatie_verbeelding werkt - kopie</vt:lpstr>
      <vt:lpstr>Workshop: Data Modelling of Persons and Organisations</vt:lpstr>
      <vt:lpstr>Agreements</vt:lpstr>
      <vt:lpstr>PowerPoint Presentation</vt:lpstr>
      <vt:lpstr>PowerPoint Presentation</vt:lpstr>
      <vt:lpstr>PowerPoint Presentation</vt:lpstr>
      <vt:lpstr>PowerPoint Presentation</vt:lpstr>
      <vt:lpstr>13:05 - 13:10 - Introduction </vt:lpstr>
      <vt:lpstr>PowerPoint Presentation</vt:lpstr>
      <vt:lpstr>PowerPoint Presentation</vt:lpstr>
      <vt:lpstr>13:10 - 13:50 - About linked data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Instruction for exercise: Case “Data modelling of persons and organisations” </vt:lpstr>
      <vt:lpstr>PowerPoint Presentation</vt:lpstr>
      <vt:lpstr>PowerPoint Presentation</vt:lpstr>
      <vt:lpstr>PowerPoint Presentation</vt:lpstr>
      <vt:lpstr>PowerPoint Presentation</vt:lpstr>
      <vt:lpstr>PowerPoint Presentation</vt:lpstr>
      <vt:lpstr>PowerPoint Presentation</vt:lpstr>
      <vt:lpstr>14:00 - 14:45 – Case “Data modelling of persons and organisations”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14:45 - 15:00 - Wrap-up</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Workshop: Data Modelling of Persons and Organisations</dc:title>
  <dc:creator>Liesbet D'hondt</dc:creator>
  <cp:lastModifiedBy>Liesbet D'hondt (BOSA)</cp:lastModifiedBy>
  <cp:revision>1</cp:revision>
  <dcterms:modified xsi:type="dcterms:W3CDTF">2022-05-11T09:00:04Z</dcterms:modified>
</cp:coreProperties>
</file>